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55" r:id="rId1"/>
  </p:sldMasterIdLst>
  <p:sldIdLst>
    <p:sldId id="256" r:id="rId2"/>
    <p:sldId id="257" r:id="rId3"/>
    <p:sldId id="258" r:id="rId4"/>
    <p:sldId id="259" r:id="rId5"/>
    <p:sldId id="260" r:id="rId6"/>
    <p:sldId id="265" r:id="rId7"/>
    <p:sldId id="262" r:id="rId8"/>
    <p:sldId id="263" r:id="rId9"/>
    <p:sldId id="264" r:id="rId10"/>
    <p:sldId id="266" r:id="rId11"/>
    <p:sldId id="277" r:id="rId12"/>
    <p:sldId id="276" r:id="rId13"/>
    <p:sldId id="279" r:id="rId14"/>
    <p:sldId id="307" r:id="rId15"/>
    <p:sldId id="268" r:id="rId16"/>
    <p:sldId id="267" r:id="rId17"/>
    <p:sldId id="271" r:id="rId18"/>
    <p:sldId id="261" r:id="rId19"/>
    <p:sldId id="298" r:id="rId20"/>
    <p:sldId id="270" r:id="rId21"/>
    <p:sldId id="308" r:id="rId22"/>
    <p:sldId id="305" r:id="rId23"/>
    <p:sldId id="274" r:id="rId24"/>
    <p:sldId id="302" r:id="rId25"/>
    <p:sldId id="303" r:id="rId26"/>
    <p:sldId id="304" r:id="rId27"/>
    <p:sldId id="293" r:id="rId28"/>
    <p:sldId id="306" r:id="rId29"/>
    <p:sldId id="299" r:id="rId30"/>
    <p:sldId id="300" r:id="rId31"/>
    <p:sldId id="301" r:id="rId32"/>
    <p:sldId id="280" r:id="rId33"/>
    <p:sldId id="282" r:id="rId34"/>
    <p:sldId id="284" r:id="rId35"/>
    <p:sldId id="283" r:id="rId36"/>
    <p:sldId id="281" r:id="rId37"/>
    <p:sldId id="294" r:id="rId38"/>
    <p:sldId id="295" r:id="rId3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204" autoAdjust="0"/>
    <p:restoredTop sz="94660"/>
  </p:normalViewPr>
  <p:slideViewPr>
    <p:cSldViewPr snapToGrid="0">
      <p:cViewPr varScale="1">
        <p:scale>
          <a:sx n="85" d="100"/>
          <a:sy n="85" d="100"/>
        </p:scale>
        <p:origin x="581"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D5A5077-A062-4647-91E7-ED73149ED812}" type="datetimeFigureOut">
              <a:rPr lang="en-IN" smtClean="0"/>
              <a:t>27-03-2024</a:t>
            </a:fld>
            <a:endParaRPr lang="en-IN"/>
          </a:p>
        </p:txBody>
      </p:sp>
      <p:sp>
        <p:nvSpPr>
          <p:cNvPr id="5" name="Footer Placeholder 4"/>
          <p:cNvSpPr>
            <a:spLocks noGrp="1"/>
          </p:cNvSpPr>
          <p:nvPr>
            <p:ph type="ftr" sz="quarter" idx="11"/>
          </p:nvPr>
        </p:nvSpPr>
        <p:spPr/>
        <p:txBody>
          <a:bodyPr/>
          <a:lstStyle/>
          <a:p>
            <a:endParaRPr lang="en-IN"/>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7FF51CE6-40DC-4D41-A2EF-C9977BEDD97B}" type="slidenum">
              <a:rPr lang="en-IN" smtClean="0"/>
              <a:t>‹#›</a:t>
            </a:fld>
            <a:endParaRPr lang="en-IN"/>
          </a:p>
        </p:txBody>
      </p:sp>
    </p:spTree>
    <p:extLst>
      <p:ext uri="{BB962C8B-B14F-4D97-AF65-F5344CB8AC3E}">
        <p14:creationId xmlns:p14="http://schemas.microsoft.com/office/powerpoint/2010/main" val="25045223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D5A5077-A062-4647-91E7-ED73149ED812}" type="datetimeFigureOut">
              <a:rPr lang="en-IN" smtClean="0"/>
              <a:t>27-03-2024</a:t>
            </a:fld>
            <a:endParaRPr lang="en-IN"/>
          </a:p>
        </p:txBody>
      </p:sp>
      <p:sp>
        <p:nvSpPr>
          <p:cNvPr id="5" name="Footer Placeholder 4"/>
          <p:cNvSpPr>
            <a:spLocks noGrp="1"/>
          </p:cNvSpPr>
          <p:nvPr>
            <p:ph type="ftr" sz="quarter" idx="11"/>
          </p:nvPr>
        </p:nvSpPr>
        <p:spPr/>
        <p:txBody>
          <a:bodyPr/>
          <a:lstStyle/>
          <a:p>
            <a:endParaRPr lang="en-IN"/>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7FF51CE6-40DC-4D41-A2EF-C9977BEDD97B}" type="slidenum">
              <a:rPr lang="en-IN" smtClean="0"/>
              <a:t>‹#›</a:t>
            </a:fld>
            <a:endParaRPr lang="en-IN"/>
          </a:p>
        </p:txBody>
      </p:sp>
    </p:spTree>
    <p:extLst>
      <p:ext uri="{BB962C8B-B14F-4D97-AF65-F5344CB8AC3E}">
        <p14:creationId xmlns:p14="http://schemas.microsoft.com/office/powerpoint/2010/main" val="28702592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D5A5077-A062-4647-91E7-ED73149ED812}" type="datetimeFigureOut">
              <a:rPr lang="en-IN" smtClean="0"/>
              <a:t>27-03-2024</a:t>
            </a:fld>
            <a:endParaRPr lang="en-IN"/>
          </a:p>
        </p:txBody>
      </p:sp>
      <p:sp>
        <p:nvSpPr>
          <p:cNvPr id="5" name="Footer Placeholder 4"/>
          <p:cNvSpPr>
            <a:spLocks noGrp="1"/>
          </p:cNvSpPr>
          <p:nvPr>
            <p:ph type="ftr" sz="quarter" idx="11"/>
          </p:nvPr>
        </p:nvSpPr>
        <p:spPr/>
        <p:txBody>
          <a:bodyPr/>
          <a:lstStyle/>
          <a:p>
            <a:endParaRPr lang="en-IN"/>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7FF51CE6-40DC-4D41-A2EF-C9977BEDD97B}" type="slidenum">
              <a:rPr lang="en-IN" smtClean="0"/>
              <a:t>‹#›</a:t>
            </a:fld>
            <a:endParaRPr lang="en-IN"/>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89936379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3D5A5077-A062-4647-91E7-ED73149ED812}" type="datetimeFigureOut">
              <a:rPr lang="en-IN" smtClean="0"/>
              <a:t>27-03-2024</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7FF51CE6-40DC-4D41-A2EF-C9977BEDD97B}" type="slidenum">
              <a:rPr lang="en-IN" smtClean="0"/>
              <a:t>‹#›</a:t>
            </a:fld>
            <a:endParaRPr lang="en-IN"/>
          </a:p>
        </p:txBody>
      </p:sp>
    </p:spTree>
    <p:extLst>
      <p:ext uri="{BB962C8B-B14F-4D97-AF65-F5344CB8AC3E}">
        <p14:creationId xmlns:p14="http://schemas.microsoft.com/office/powerpoint/2010/main" val="192082487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3D5A5077-A062-4647-91E7-ED73149ED812}" type="datetimeFigureOut">
              <a:rPr lang="en-IN" smtClean="0"/>
              <a:t>27-03-2024</a:t>
            </a:fld>
            <a:endParaRPr lang="en-IN"/>
          </a:p>
        </p:txBody>
      </p:sp>
      <p:sp>
        <p:nvSpPr>
          <p:cNvPr id="6" name="Footer Placeholder 5"/>
          <p:cNvSpPr>
            <a:spLocks noGrp="1"/>
          </p:cNvSpPr>
          <p:nvPr>
            <p:ph type="ftr" sz="quarter" idx="11"/>
          </p:nvPr>
        </p:nvSpPr>
        <p:spPr/>
        <p:txBody>
          <a:bodyPr/>
          <a:lstStyle/>
          <a:p>
            <a:endParaRPr lang="en-IN"/>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7FF51CE6-40DC-4D41-A2EF-C9977BEDD97B}" type="slidenum">
              <a:rPr lang="en-IN" smtClean="0"/>
              <a:t>‹#›</a:t>
            </a:fld>
            <a:endParaRPr lang="en-IN"/>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93425910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3D5A5077-A062-4647-91E7-ED73149ED812}" type="datetimeFigureOut">
              <a:rPr lang="en-IN" smtClean="0"/>
              <a:t>27-03-2024</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7FF51CE6-40DC-4D41-A2EF-C9977BEDD97B}" type="slidenum">
              <a:rPr lang="en-IN" smtClean="0"/>
              <a:t>‹#›</a:t>
            </a:fld>
            <a:endParaRPr lang="en-IN"/>
          </a:p>
        </p:txBody>
      </p:sp>
    </p:spTree>
    <p:extLst>
      <p:ext uri="{BB962C8B-B14F-4D97-AF65-F5344CB8AC3E}">
        <p14:creationId xmlns:p14="http://schemas.microsoft.com/office/powerpoint/2010/main" val="9081182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D5A5077-A062-4647-91E7-ED73149ED812}" type="datetimeFigureOut">
              <a:rPr lang="en-IN" smtClean="0"/>
              <a:t>27-03-2024</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7FF51CE6-40DC-4D41-A2EF-C9977BEDD97B}" type="slidenum">
              <a:rPr lang="en-IN" smtClean="0"/>
              <a:t>‹#›</a:t>
            </a:fld>
            <a:endParaRPr lang="en-IN"/>
          </a:p>
        </p:txBody>
      </p:sp>
    </p:spTree>
    <p:extLst>
      <p:ext uri="{BB962C8B-B14F-4D97-AF65-F5344CB8AC3E}">
        <p14:creationId xmlns:p14="http://schemas.microsoft.com/office/powerpoint/2010/main" val="172700364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D5A5077-A062-4647-91E7-ED73149ED812}" type="datetimeFigureOut">
              <a:rPr lang="en-IN" smtClean="0"/>
              <a:t>27-03-2024</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7FF51CE6-40DC-4D41-A2EF-C9977BEDD97B}" type="slidenum">
              <a:rPr lang="en-IN" smtClean="0"/>
              <a:t>‹#›</a:t>
            </a:fld>
            <a:endParaRPr lang="en-IN"/>
          </a:p>
        </p:txBody>
      </p:sp>
    </p:spTree>
    <p:extLst>
      <p:ext uri="{BB962C8B-B14F-4D97-AF65-F5344CB8AC3E}">
        <p14:creationId xmlns:p14="http://schemas.microsoft.com/office/powerpoint/2010/main" val="356029630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1_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D5A5077-A062-4647-91E7-ED73149ED812}" type="datetimeFigureOut">
              <a:rPr lang="en-IN" smtClean="0"/>
              <a:t>27-03-2024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FF51CE6-40DC-4D41-A2EF-C9977BEDD97B}" type="slidenum">
              <a:rPr lang="en-IN" smtClean="0"/>
              <a:t>‹#›</a:t>
            </a:fld>
            <a:endParaRPr lang="en-IN"/>
          </a:p>
        </p:txBody>
      </p:sp>
    </p:spTree>
    <p:extLst>
      <p:ext uri="{BB962C8B-B14F-4D97-AF65-F5344CB8AC3E}">
        <p14:creationId xmlns:p14="http://schemas.microsoft.com/office/powerpoint/2010/main" val="13513435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D5A5077-A062-4647-91E7-ED73149ED812}" type="datetimeFigureOut">
              <a:rPr lang="en-IN" smtClean="0"/>
              <a:t>27-03-2024</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7FF51CE6-40DC-4D41-A2EF-C9977BEDD97B}" type="slidenum">
              <a:rPr lang="en-IN" smtClean="0"/>
              <a:t>‹#›</a:t>
            </a:fld>
            <a:endParaRPr lang="en-IN"/>
          </a:p>
        </p:txBody>
      </p:sp>
    </p:spTree>
    <p:extLst>
      <p:ext uri="{BB962C8B-B14F-4D97-AF65-F5344CB8AC3E}">
        <p14:creationId xmlns:p14="http://schemas.microsoft.com/office/powerpoint/2010/main" val="15376420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D5A5077-A062-4647-91E7-ED73149ED812}" type="datetimeFigureOut">
              <a:rPr lang="en-IN" smtClean="0"/>
              <a:t>27-03-2024</a:t>
            </a:fld>
            <a:endParaRPr lang="en-IN"/>
          </a:p>
        </p:txBody>
      </p:sp>
      <p:sp>
        <p:nvSpPr>
          <p:cNvPr id="5" name="Footer Placeholder 4"/>
          <p:cNvSpPr>
            <a:spLocks noGrp="1"/>
          </p:cNvSpPr>
          <p:nvPr>
            <p:ph type="ftr" sz="quarter" idx="11"/>
          </p:nvPr>
        </p:nvSpPr>
        <p:spPr/>
        <p:txBody>
          <a:bodyPr/>
          <a:lstStyle/>
          <a:p>
            <a:endParaRPr lang="en-IN"/>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7FF51CE6-40DC-4D41-A2EF-C9977BEDD97B}" type="slidenum">
              <a:rPr lang="en-IN" smtClean="0"/>
              <a:t>‹#›</a:t>
            </a:fld>
            <a:endParaRPr lang="en-IN"/>
          </a:p>
        </p:txBody>
      </p:sp>
    </p:spTree>
    <p:extLst>
      <p:ext uri="{BB962C8B-B14F-4D97-AF65-F5344CB8AC3E}">
        <p14:creationId xmlns:p14="http://schemas.microsoft.com/office/powerpoint/2010/main" val="24419111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D5A5077-A062-4647-91E7-ED73149ED812}" type="datetimeFigureOut">
              <a:rPr lang="en-IN" smtClean="0"/>
              <a:t>27-03-2024</a:t>
            </a:fld>
            <a:endParaRPr lang="en-IN"/>
          </a:p>
        </p:txBody>
      </p:sp>
      <p:sp>
        <p:nvSpPr>
          <p:cNvPr id="6" name="Footer Placeholder 5"/>
          <p:cNvSpPr>
            <a:spLocks noGrp="1"/>
          </p:cNvSpPr>
          <p:nvPr>
            <p:ph type="ftr" sz="quarter" idx="11"/>
          </p:nvPr>
        </p:nvSpPr>
        <p:spPr/>
        <p:txBody>
          <a:bodyPr/>
          <a:lstStyle/>
          <a:p>
            <a:endParaRPr lang="en-IN"/>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7FF51CE6-40DC-4D41-A2EF-C9977BEDD97B}" type="slidenum">
              <a:rPr lang="en-IN" smtClean="0"/>
              <a:t>‹#›</a:t>
            </a:fld>
            <a:endParaRPr lang="en-IN"/>
          </a:p>
        </p:txBody>
      </p:sp>
    </p:spTree>
    <p:extLst>
      <p:ext uri="{BB962C8B-B14F-4D97-AF65-F5344CB8AC3E}">
        <p14:creationId xmlns:p14="http://schemas.microsoft.com/office/powerpoint/2010/main" val="38064408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D5A5077-A062-4647-91E7-ED73149ED812}" type="datetimeFigureOut">
              <a:rPr lang="en-IN" smtClean="0"/>
              <a:t>27-03-2024</a:t>
            </a:fld>
            <a:endParaRPr lang="en-IN"/>
          </a:p>
        </p:txBody>
      </p:sp>
      <p:sp>
        <p:nvSpPr>
          <p:cNvPr id="8" name="Footer Placeholder 7"/>
          <p:cNvSpPr>
            <a:spLocks noGrp="1"/>
          </p:cNvSpPr>
          <p:nvPr>
            <p:ph type="ftr" sz="quarter" idx="11"/>
          </p:nvPr>
        </p:nvSpPr>
        <p:spPr/>
        <p:txBody>
          <a:bodyPr/>
          <a:lstStyle/>
          <a:p>
            <a:endParaRPr lang="en-IN"/>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7FF51CE6-40DC-4D41-A2EF-C9977BEDD97B}" type="slidenum">
              <a:rPr lang="en-IN" smtClean="0"/>
              <a:t>‹#›</a:t>
            </a:fld>
            <a:endParaRPr lang="en-IN"/>
          </a:p>
        </p:txBody>
      </p:sp>
    </p:spTree>
    <p:extLst>
      <p:ext uri="{BB962C8B-B14F-4D97-AF65-F5344CB8AC3E}">
        <p14:creationId xmlns:p14="http://schemas.microsoft.com/office/powerpoint/2010/main" val="29537627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D5A5077-A062-4647-91E7-ED73149ED812}" type="datetimeFigureOut">
              <a:rPr lang="en-IN" smtClean="0"/>
              <a:t>27-03-2024</a:t>
            </a:fld>
            <a:endParaRPr lang="en-IN"/>
          </a:p>
        </p:txBody>
      </p:sp>
      <p:sp>
        <p:nvSpPr>
          <p:cNvPr id="4" name="Footer Placeholder 3"/>
          <p:cNvSpPr>
            <a:spLocks noGrp="1"/>
          </p:cNvSpPr>
          <p:nvPr>
            <p:ph type="ftr" sz="quarter" idx="11"/>
          </p:nvPr>
        </p:nvSpPr>
        <p:spPr/>
        <p:txBody>
          <a:bodyPr/>
          <a:lstStyle/>
          <a:p>
            <a:endParaRPr lang="en-IN"/>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7FF51CE6-40DC-4D41-A2EF-C9977BEDD97B}" type="slidenum">
              <a:rPr lang="en-IN" smtClean="0"/>
              <a:t>‹#›</a:t>
            </a:fld>
            <a:endParaRPr lang="en-IN"/>
          </a:p>
        </p:txBody>
      </p:sp>
    </p:spTree>
    <p:extLst>
      <p:ext uri="{BB962C8B-B14F-4D97-AF65-F5344CB8AC3E}">
        <p14:creationId xmlns:p14="http://schemas.microsoft.com/office/powerpoint/2010/main" val="846361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D5A5077-A062-4647-91E7-ED73149ED812}" type="datetimeFigureOut">
              <a:rPr lang="en-IN" smtClean="0"/>
              <a:t>27-03-2024</a:t>
            </a:fld>
            <a:endParaRPr lang="en-IN"/>
          </a:p>
        </p:txBody>
      </p:sp>
      <p:sp>
        <p:nvSpPr>
          <p:cNvPr id="3" name="Footer Placeholder 2"/>
          <p:cNvSpPr>
            <a:spLocks noGrp="1"/>
          </p:cNvSpPr>
          <p:nvPr>
            <p:ph type="ftr" sz="quarter" idx="11"/>
          </p:nvPr>
        </p:nvSpPr>
        <p:spPr/>
        <p:txBody>
          <a:bodyPr/>
          <a:lstStyle/>
          <a:p>
            <a:endParaRPr lang="en-IN"/>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7FF51CE6-40DC-4D41-A2EF-C9977BEDD97B}" type="slidenum">
              <a:rPr lang="en-IN" smtClean="0"/>
              <a:t>‹#›</a:t>
            </a:fld>
            <a:endParaRPr lang="en-IN"/>
          </a:p>
        </p:txBody>
      </p:sp>
    </p:spTree>
    <p:extLst>
      <p:ext uri="{BB962C8B-B14F-4D97-AF65-F5344CB8AC3E}">
        <p14:creationId xmlns:p14="http://schemas.microsoft.com/office/powerpoint/2010/main" val="9233889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D5A5077-A062-4647-91E7-ED73149ED812}" type="datetimeFigureOut">
              <a:rPr lang="en-IN" smtClean="0"/>
              <a:t>27-03-2024</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7FF51CE6-40DC-4D41-A2EF-C9977BEDD97B}" type="slidenum">
              <a:rPr lang="en-IN" smtClean="0"/>
              <a:t>‹#›</a:t>
            </a:fld>
            <a:endParaRPr lang="en-IN"/>
          </a:p>
        </p:txBody>
      </p:sp>
    </p:spTree>
    <p:extLst>
      <p:ext uri="{BB962C8B-B14F-4D97-AF65-F5344CB8AC3E}">
        <p14:creationId xmlns:p14="http://schemas.microsoft.com/office/powerpoint/2010/main" val="13946511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D5A5077-A062-4647-91E7-ED73149ED812}" type="datetimeFigureOut">
              <a:rPr lang="en-IN" smtClean="0"/>
              <a:t>27-03-2024</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7FF51CE6-40DC-4D41-A2EF-C9977BEDD97B}" type="slidenum">
              <a:rPr lang="en-IN" smtClean="0"/>
              <a:t>‹#›</a:t>
            </a:fld>
            <a:endParaRPr lang="en-IN"/>
          </a:p>
        </p:txBody>
      </p:sp>
    </p:spTree>
    <p:extLst>
      <p:ext uri="{BB962C8B-B14F-4D97-AF65-F5344CB8AC3E}">
        <p14:creationId xmlns:p14="http://schemas.microsoft.com/office/powerpoint/2010/main" val="22885139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3D5A5077-A062-4647-91E7-ED73149ED812}" type="datetimeFigureOut">
              <a:rPr lang="en-IN" smtClean="0"/>
              <a:t>27-03-2024</a:t>
            </a:fld>
            <a:endParaRPr lang="en-IN"/>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7FF51CE6-40DC-4D41-A2EF-C9977BEDD97B}" type="slidenum">
              <a:rPr lang="en-IN" smtClean="0"/>
              <a:t>‹#›</a:t>
            </a:fld>
            <a:endParaRPr lang="en-IN"/>
          </a:p>
        </p:txBody>
      </p:sp>
    </p:spTree>
    <p:extLst>
      <p:ext uri="{BB962C8B-B14F-4D97-AF65-F5344CB8AC3E}">
        <p14:creationId xmlns:p14="http://schemas.microsoft.com/office/powerpoint/2010/main" val="505440947"/>
      </p:ext>
    </p:extLst>
  </p:cSld>
  <p:clrMap bg1="lt1" tx1="dk1" bg2="lt2" tx2="dk2" accent1="accent1" accent2="accent2" accent3="accent3" accent4="accent4" accent5="accent5" accent6="accent6" hlink="hlink" folHlink="folHlink"/>
  <p:sldLayoutIdLst>
    <p:sldLayoutId id="2147483956" r:id="rId1"/>
    <p:sldLayoutId id="2147483957" r:id="rId2"/>
    <p:sldLayoutId id="2147483958" r:id="rId3"/>
    <p:sldLayoutId id="2147483959" r:id="rId4"/>
    <p:sldLayoutId id="2147483960" r:id="rId5"/>
    <p:sldLayoutId id="2147483961" r:id="rId6"/>
    <p:sldLayoutId id="2147483962" r:id="rId7"/>
    <p:sldLayoutId id="2147483963" r:id="rId8"/>
    <p:sldLayoutId id="2147483964" r:id="rId9"/>
    <p:sldLayoutId id="2147483965" r:id="rId10"/>
    <p:sldLayoutId id="2147483966" r:id="rId11"/>
    <p:sldLayoutId id="2147483967" r:id="rId12"/>
    <p:sldLayoutId id="2147483968" r:id="rId13"/>
    <p:sldLayoutId id="2147483969" r:id="rId14"/>
    <p:sldLayoutId id="2147483970" r:id="rId15"/>
    <p:sldLayoutId id="2147483971" r:id="rId16"/>
    <p:sldLayoutId id="2147483972" r:id="rId17"/>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3.xml"/><Relationship Id="rId5" Type="http://schemas.openxmlformats.org/officeDocument/2006/relationships/image" Target="../media/image20.jpeg"/><Relationship Id="rId4" Type="http://schemas.openxmlformats.org/officeDocument/2006/relationships/image" Target="../media/image19.jpeg"/></Relationships>
</file>

<file path=ppt/slides/_rels/slide19.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5.png"/><Relationship Id="rId7"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6.jpeg"/><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C6BD1AD-E872-F7B8-6680-C2B1D757B8EB}"/>
              </a:ext>
            </a:extLst>
          </p:cNvPr>
          <p:cNvSpPr>
            <a:spLocks noGrp="1"/>
          </p:cNvSpPr>
          <p:nvPr>
            <p:ph type="title"/>
          </p:nvPr>
        </p:nvSpPr>
        <p:spPr>
          <a:xfrm>
            <a:off x="603381" y="297479"/>
            <a:ext cx="10448732" cy="609730"/>
          </a:xfrm>
        </p:spPr>
        <p:txBody>
          <a:bodyPr>
            <a:noAutofit/>
          </a:bodyPr>
          <a:lstStyle/>
          <a:p>
            <a:pPr algn="ctr"/>
            <a:r>
              <a:rPr lang="en-IN" sz="3600" b="1" dirty="0">
                <a:solidFill>
                  <a:srgbClr val="002060"/>
                </a:solidFill>
                <a:highlight>
                  <a:srgbClr val="C0C0C0"/>
                </a:highlight>
                <a:latin typeface="Times New Roman" panose="02020603050405020304" pitchFamily="18" charset="0"/>
                <a:cs typeface="Times New Roman" panose="02020603050405020304" pitchFamily="18" charset="0"/>
              </a:rPr>
              <a:t>REAL LIFE LAB (RLL) PROJECT</a:t>
            </a:r>
          </a:p>
        </p:txBody>
      </p:sp>
      <p:sp>
        <p:nvSpPr>
          <p:cNvPr id="5" name="Content Placeholder 4">
            <a:extLst>
              <a:ext uri="{FF2B5EF4-FFF2-40B4-BE49-F238E27FC236}">
                <a16:creationId xmlns:a16="http://schemas.microsoft.com/office/drawing/2014/main" id="{8E4E093E-D46D-C97E-3090-C38E1099DE6A}"/>
              </a:ext>
            </a:extLst>
          </p:cNvPr>
          <p:cNvSpPr>
            <a:spLocks noGrp="1"/>
          </p:cNvSpPr>
          <p:nvPr>
            <p:ph idx="1"/>
          </p:nvPr>
        </p:nvSpPr>
        <p:spPr>
          <a:xfrm>
            <a:off x="6391467" y="2913528"/>
            <a:ext cx="5603309" cy="3646993"/>
          </a:xfrm>
        </p:spPr>
        <p:txBody>
          <a:bodyPr>
            <a:noAutofit/>
          </a:bodyPr>
          <a:lstStyle/>
          <a:p>
            <a:pPr marL="0" lvl="0" indent="0" defTabSz="914439">
              <a:spcBef>
                <a:spcPts val="1001"/>
              </a:spcBef>
              <a:buNone/>
              <a:defRPr/>
            </a:pPr>
            <a:r>
              <a:rPr kumimoji="0" lang="en-US" sz="1600" b="1" i="0" u="none" strike="noStrike" kern="1200" cap="none" spc="0" normalizeH="0" baseline="0" noProof="0" dirty="0">
                <a:ln>
                  <a:noFill/>
                </a:ln>
                <a:effectLst/>
                <a:uLnTx/>
                <a:uFillTx/>
                <a:latin typeface="Times New Roman" panose="02020603050405020304" pitchFamily="18" charset="0"/>
                <a:cs typeface="Times New Roman" panose="02020603050405020304" pitchFamily="18" charset="0"/>
              </a:rPr>
              <a:t>Presented By :</a:t>
            </a:r>
            <a:r>
              <a:rPr lang="en-US" sz="1600" b="1" dirty="0">
                <a:latin typeface="Times New Roman" panose="02020603050405020304" pitchFamily="18" charset="0"/>
                <a:cs typeface="Times New Roman" panose="02020603050405020304" pitchFamily="18" charset="0"/>
              </a:rPr>
              <a:t> </a:t>
            </a:r>
          </a:p>
          <a:p>
            <a:pPr marL="0" lvl="0" indent="0" defTabSz="914439">
              <a:spcBef>
                <a:spcPts val="1001"/>
              </a:spcBef>
              <a:buNone/>
              <a:defRPr/>
            </a:pPr>
            <a:r>
              <a:rPr lang="en-US" sz="1600" b="1">
                <a:latin typeface="Times New Roman" panose="02020603050405020304" pitchFamily="18" charset="0"/>
                <a:cs typeface="Times New Roman" panose="02020603050405020304" pitchFamily="18" charset="0"/>
              </a:rPr>
              <a:t>	1. Manisha Saha                          (2587555)</a:t>
            </a:r>
          </a:p>
          <a:p>
            <a:pPr marL="0" lvl="0" indent="0" defTabSz="914439">
              <a:spcBef>
                <a:spcPts val="1001"/>
              </a:spcBef>
              <a:buNone/>
              <a:defRPr/>
            </a:pPr>
            <a:r>
              <a:rPr lang="en-US" sz="1600" b="1">
                <a:latin typeface="Times New Roman" panose="02020603050405020304" pitchFamily="18" charset="0"/>
                <a:cs typeface="Times New Roman" panose="02020603050405020304" pitchFamily="18" charset="0"/>
              </a:rPr>
              <a:t>	2. Lingareddy Surya Vardhan	(2587353)</a:t>
            </a:r>
          </a:p>
          <a:p>
            <a:pPr marL="0" lvl="0" indent="0" defTabSz="914439">
              <a:spcBef>
                <a:spcPts val="1001"/>
              </a:spcBef>
              <a:buNone/>
              <a:defRPr/>
            </a:pPr>
            <a:r>
              <a:rPr lang="en-US" sz="1600" b="1">
                <a:latin typeface="Times New Roman" panose="02020603050405020304" pitchFamily="18" charset="0"/>
                <a:cs typeface="Times New Roman" panose="02020603050405020304" pitchFamily="18" charset="0"/>
              </a:rPr>
              <a:t>	3. M Sriama Madusuthanan	(2587776)</a:t>
            </a:r>
          </a:p>
          <a:p>
            <a:pPr marL="0" lvl="0" indent="0" defTabSz="914439">
              <a:spcBef>
                <a:spcPts val="1001"/>
              </a:spcBef>
              <a:buNone/>
              <a:defRPr/>
            </a:pPr>
            <a:r>
              <a:rPr lang="en-US" sz="1600" b="1">
                <a:latin typeface="Times New Roman" panose="02020603050405020304" pitchFamily="18" charset="0"/>
                <a:cs typeface="Times New Roman" panose="02020603050405020304" pitchFamily="18" charset="0"/>
              </a:rPr>
              <a:t>	4. Mohammed Irshan	(2587116)</a:t>
            </a:r>
          </a:p>
          <a:p>
            <a:pPr marL="0" lvl="0" indent="0" defTabSz="914439">
              <a:spcBef>
                <a:spcPts val="1001"/>
              </a:spcBef>
              <a:buNone/>
              <a:defRPr/>
            </a:pPr>
            <a:r>
              <a:rPr lang="en-US" sz="1600" b="1">
                <a:latin typeface="Times New Roman" panose="02020603050405020304" pitchFamily="18" charset="0"/>
                <a:cs typeface="Times New Roman" panose="02020603050405020304" pitchFamily="18" charset="0"/>
              </a:rPr>
              <a:t>	5. Krithika Kumari		(2586749)</a:t>
            </a:r>
          </a:p>
          <a:p>
            <a:pPr marL="0" lvl="0" indent="0" defTabSz="914439">
              <a:spcBef>
                <a:spcPts val="1001"/>
              </a:spcBef>
              <a:buNone/>
              <a:defRPr/>
            </a:pPr>
            <a:r>
              <a:rPr lang="en-US" sz="1600" b="1">
                <a:latin typeface="Times New Roman" panose="02020603050405020304" pitchFamily="18" charset="0"/>
                <a:cs typeface="Times New Roman" panose="02020603050405020304" pitchFamily="18" charset="0"/>
              </a:rPr>
              <a:t>	6. Meghana D		(2587305)</a:t>
            </a:r>
          </a:p>
          <a:p>
            <a:pPr marL="0" lvl="0" indent="0" defTabSz="914439">
              <a:spcBef>
                <a:spcPts val="1001"/>
              </a:spcBef>
              <a:buNone/>
              <a:defRPr/>
            </a:pPr>
            <a:r>
              <a:rPr lang="en-US" sz="1600" b="1">
                <a:latin typeface="Times New Roman" panose="02020603050405020304" pitchFamily="18" charset="0"/>
                <a:cs typeface="Times New Roman" panose="02020603050405020304" pitchFamily="18" charset="0"/>
              </a:rPr>
              <a:t>	7. Mythika Kanthasami	(2587518)</a:t>
            </a:r>
          </a:p>
          <a:p>
            <a:pPr marL="0" lvl="0" indent="0" defTabSz="914439">
              <a:spcBef>
                <a:spcPts val="1001"/>
              </a:spcBef>
              <a:buNone/>
              <a:defRPr/>
            </a:pPr>
            <a:r>
              <a:rPr lang="en-US" sz="1600" b="1">
                <a:latin typeface="Times New Roman" panose="02020603050405020304" pitchFamily="18" charset="0"/>
                <a:cs typeface="Times New Roman" panose="02020603050405020304" pitchFamily="18" charset="0"/>
              </a:rPr>
              <a:t>	8. Nirmal Gupta        	(2587629)</a:t>
            </a:r>
            <a:endParaRPr kumimoji="0" lang="en-US" sz="1600" b="1" i="0" u="none" strike="noStrike" kern="1200" cap="none" spc="0" normalizeH="0" baseline="0" noProof="0">
              <a:ln>
                <a:noFill/>
              </a:ln>
              <a:effectLst/>
              <a:uLnTx/>
              <a:uFillTx/>
              <a:latin typeface="Times New Roman" panose="02020603050405020304" pitchFamily="18" charset="0"/>
              <a:cs typeface="Times New Roman" panose="02020603050405020304" pitchFamily="18" charset="0"/>
            </a:endParaRPr>
          </a:p>
          <a:p>
            <a:pPr marL="0" indent="0">
              <a:buNone/>
            </a:pPr>
            <a:endParaRPr lang="en-IN" sz="1400" dirty="0"/>
          </a:p>
        </p:txBody>
      </p:sp>
      <p:sp>
        <p:nvSpPr>
          <p:cNvPr id="6" name="Text Placeholder 5">
            <a:extLst>
              <a:ext uri="{FF2B5EF4-FFF2-40B4-BE49-F238E27FC236}">
                <a16:creationId xmlns:a16="http://schemas.microsoft.com/office/drawing/2014/main" id="{0AEE0023-9079-C4F1-5A97-59CC473160FA}"/>
              </a:ext>
            </a:extLst>
          </p:cNvPr>
          <p:cNvSpPr>
            <a:spLocks noGrp="1"/>
          </p:cNvSpPr>
          <p:nvPr>
            <p:ph type="body" sz="half" idx="2"/>
          </p:nvPr>
        </p:nvSpPr>
        <p:spPr>
          <a:xfrm rot="10800000" flipV="1">
            <a:off x="233269" y="1347365"/>
            <a:ext cx="10523377" cy="929304"/>
          </a:xfrm>
        </p:spPr>
        <p:txBody>
          <a:bodyPr>
            <a:noAutofit/>
          </a:bodyPr>
          <a:lstStyle/>
          <a:p>
            <a:pPr algn="ctr">
              <a:lnSpc>
                <a:spcPct val="100000"/>
              </a:lnSpc>
            </a:pPr>
            <a:r>
              <a:rPr lang="en-IN" sz="4000" b="1" dirty="0">
                <a:solidFill>
                  <a:srgbClr val="C00000"/>
                </a:solidFill>
                <a:latin typeface="Times New Roman" panose="02020603050405020304" pitchFamily="18" charset="0"/>
                <a:cs typeface="Times New Roman" panose="02020603050405020304" pitchFamily="18" charset="0"/>
              </a:rPr>
              <a:t>PROJECT </a:t>
            </a:r>
            <a:r>
              <a:rPr lang="en-IN" sz="4000" b="1">
                <a:solidFill>
                  <a:srgbClr val="C00000"/>
                </a:solidFill>
                <a:latin typeface="Times New Roman" panose="02020603050405020304" pitchFamily="18" charset="0"/>
                <a:cs typeface="Times New Roman" panose="02020603050405020304" pitchFamily="18" charset="0"/>
              </a:rPr>
              <a:t>NAME : ONLINE PHARMACY APPLICATION</a:t>
            </a:r>
          </a:p>
          <a:p>
            <a:pPr algn="ctr">
              <a:lnSpc>
                <a:spcPct val="100000"/>
              </a:lnSpc>
            </a:pPr>
            <a:r>
              <a:rPr lang="en-IN" sz="4000" b="1">
                <a:solidFill>
                  <a:schemeClr val="bg1"/>
                </a:solidFill>
                <a:latin typeface="Times New Roman" panose="02020603050405020304" pitchFamily="18" charset="0"/>
                <a:cs typeface="Times New Roman" panose="02020603050405020304" pitchFamily="18" charset="0"/>
              </a:rPr>
              <a:t>  </a:t>
            </a:r>
          </a:p>
        </p:txBody>
      </p:sp>
      <p:sp>
        <p:nvSpPr>
          <p:cNvPr id="14" name="Oval 13">
            <a:extLst>
              <a:ext uri="{FF2B5EF4-FFF2-40B4-BE49-F238E27FC236}">
                <a16:creationId xmlns:a16="http://schemas.microsoft.com/office/drawing/2014/main" id="{C0550935-807A-7BC9-2E8E-0D22589461AC}"/>
              </a:ext>
            </a:extLst>
          </p:cNvPr>
          <p:cNvSpPr/>
          <p:nvPr/>
        </p:nvSpPr>
        <p:spPr>
          <a:xfrm>
            <a:off x="10039737" y="737635"/>
            <a:ext cx="1548882" cy="77444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latin typeface="Times New Roman" panose="02020603050405020304" pitchFamily="18" charset="0"/>
                <a:cs typeface="Times New Roman" panose="02020603050405020304" pitchFamily="18" charset="0"/>
              </a:rPr>
              <a:t>GROUP</a:t>
            </a:r>
          </a:p>
          <a:p>
            <a:pPr algn="ctr"/>
            <a:r>
              <a:rPr lang="en-IN" dirty="0">
                <a:latin typeface="Times New Roman" panose="02020603050405020304" pitchFamily="18" charset="0"/>
                <a:cs typeface="Times New Roman" panose="02020603050405020304" pitchFamily="18" charset="0"/>
              </a:rPr>
              <a:t>4</a:t>
            </a:r>
          </a:p>
        </p:txBody>
      </p:sp>
      <p:pic>
        <p:nvPicPr>
          <p:cNvPr id="3" name="Picture 2">
            <a:extLst>
              <a:ext uri="{FF2B5EF4-FFF2-40B4-BE49-F238E27FC236}">
                <a16:creationId xmlns:a16="http://schemas.microsoft.com/office/drawing/2014/main" id="{33E2FBE3-6101-BA53-40C7-02BA10ADBA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05448" y="3164541"/>
            <a:ext cx="4862269" cy="3395980"/>
          </a:xfrm>
          <a:prstGeom prst="rect">
            <a:avLst/>
          </a:prstGeom>
        </p:spPr>
      </p:pic>
    </p:spTree>
    <p:extLst>
      <p:ext uri="{BB962C8B-B14F-4D97-AF65-F5344CB8AC3E}">
        <p14:creationId xmlns:p14="http://schemas.microsoft.com/office/powerpoint/2010/main" val="3259200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47F6AE-842B-78D5-901E-1506D52B7063}"/>
              </a:ext>
            </a:extLst>
          </p:cNvPr>
          <p:cNvSpPr>
            <a:spLocks noGrp="1"/>
          </p:cNvSpPr>
          <p:nvPr>
            <p:ph type="title"/>
          </p:nvPr>
        </p:nvSpPr>
        <p:spPr>
          <a:xfrm>
            <a:off x="267870" y="1940768"/>
            <a:ext cx="3464376" cy="2071396"/>
          </a:xfrm>
        </p:spPr>
        <p:txBody>
          <a:bodyPr>
            <a:normAutofit fontScale="90000"/>
          </a:bodyPr>
          <a:lstStyle/>
          <a:p>
            <a:pPr marL="285750" indent="-285750">
              <a:lnSpc>
                <a:spcPct val="150000"/>
              </a:lnSpc>
              <a:buFont typeface="Wingdings" panose="05000000000000000000" pitchFamily="2" charset="2"/>
              <a:buChar char="v"/>
            </a:pPr>
            <a:r>
              <a:rPr lang="en-IN" sz="2200" cap="none" dirty="0">
                <a:latin typeface="Times New Roman" panose="02020603050405020304" pitchFamily="18" charset="0"/>
                <a:cs typeface="Times New Roman" panose="02020603050405020304" pitchFamily="18" charset="0"/>
              </a:rPr>
              <a:t>At welcome page we </a:t>
            </a:r>
            <a:r>
              <a:rPr lang="en-IN" sz="2200" dirty="0">
                <a:latin typeface="Times New Roman" panose="02020603050405020304" pitchFamily="18" charset="0"/>
                <a:cs typeface="Times New Roman" panose="02020603050405020304" pitchFamily="18" charset="0"/>
              </a:rPr>
              <a:t>can</a:t>
            </a:r>
            <a:r>
              <a:rPr lang="en-IN" sz="2200" cap="none" dirty="0">
                <a:latin typeface="Times New Roman" panose="02020603050405020304" pitchFamily="18" charset="0"/>
                <a:cs typeface="Times New Roman" panose="02020603050405020304" pitchFamily="18" charset="0"/>
              </a:rPr>
              <a:t> access sign in and sign up </a:t>
            </a:r>
            <a:r>
              <a:rPr lang="en-IN" sz="2200" dirty="0">
                <a:latin typeface="Times New Roman" panose="02020603050405020304" pitchFamily="18" charset="0"/>
                <a:cs typeface="Times New Roman" panose="02020603050405020304" pitchFamily="18" charset="0"/>
              </a:rPr>
              <a:t>Pages.</a:t>
            </a:r>
            <a:br>
              <a:rPr lang="en-IN" sz="2200" dirty="0">
                <a:latin typeface="Times New Roman" panose="02020603050405020304" pitchFamily="18" charset="0"/>
                <a:cs typeface="Times New Roman" panose="02020603050405020304" pitchFamily="18" charset="0"/>
              </a:rPr>
            </a:br>
            <a:br>
              <a:rPr lang="en-IN" sz="2000" cap="none" dirty="0">
                <a:latin typeface="Times New Roman" panose="02020603050405020304" pitchFamily="18" charset="0"/>
                <a:cs typeface="Times New Roman" panose="02020603050405020304" pitchFamily="18" charset="0"/>
              </a:rPr>
            </a:br>
            <a:endParaRPr lang="en-IN" sz="2000" cap="none" dirty="0"/>
          </a:p>
        </p:txBody>
      </p:sp>
      <p:sp>
        <p:nvSpPr>
          <p:cNvPr id="3" name="Content Placeholder 2">
            <a:extLst>
              <a:ext uri="{FF2B5EF4-FFF2-40B4-BE49-F238E27FC236}">
                <a16:creationId xmlns:a16="http://schemas.microsoft.com/office/drawing/2014/main" id="{17AB9B99-FD73-707F-6D0B-8A427CC5C6D6}"/>
              </a:ext>
            </a:extLst>
          </p:cNvPr>
          <p:cNvSpPr>
            <a:spLocks noGrp="1"/>
          </p:cNvSpPr>
          <p:nvPr>
            <p:ph idx="1"/>
          </p:nvPr>
        </p:nvSpPr>
        <p:spPr>
          <a:xfrm>
            <a:off x="522847" y="434788"/>
            <a:ext cx="8534400" cy="1011457"/>
          </a:xfrm>
        </p:spPr>
        <p:txBody>
          <a:bodyPr>
            <a:normAutofit/>
          </a:bodyPr>
          <a:lstStyle/>
          <a:p>
            <a:pPr marL="0" indent="0" algn="ctr">
              <a:buNone/>
            </a:pPr>
            <a:r>
              <a:rPr lang="en-IN" sz="4000" b="1" dirty="0">
                <a:solidFill>
                  <a:srgbClr val="C00000"/>
                </a:solidFill>
                <a:latin typeface="Times New Roman" panose="02020603050405020304" pitchFamily="18" charset="0"/>
                <a:cs typeface="Times New Roman" panose="02020603050405020304" pitchFamily="18" charset="0"/>
              </a:rPr>
              <a:t>WELCOME PAGE</a:t>
            </a:r>
          </a:p>
        </p:txBody>
      </p:sp>
      <p:pic>
        <p:nvPicPr>
          <p:cNvPr id="6" name="Picture 5">
            <a:extLst>
              <a:ext uri="{FF2B5EF4-FFF2-40B4-BE49-F238E27FC236}">
                <a16:creationId xmlns:a16="http://schemas.microsoft.com/office/drawing/2014/main" id="{28A6A400-809C-52B4-B03E-3C46C7A0D6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20988" y="1312077"/>
            <a:ext cx="7603141" cy="4888272"/>
          </a:xfrm>
          <a:prstGeom prst="rect">
            <a:avLst/>
          </a:prstGeom>
        </p:spPr>
      </p:pic>
    </p:spTree>
    <p:extLst>
      <p:ext uri="{BB962C8B-B14F-4D97-AF65-F5344CB8AC3E}">
        <p14:creationId xmlns:p14="http://schemas.microsoft.com/office/powerpoint/2010/main" val="26565980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94F1EF-3AFC-2C15-7F10-8CBED464E369}"/>
              </a:ext>
            </a:extLst>
          </p:cNvPr>
          <p:cNvSpPr>
            <a:spLocks noGrp="1"/>
          </p:cNvSpPr>
          <p:nvPr>
            <p:ph type="ctrTitle"/>
          </p:nvPr>
        </p:nvSpPr>
        <p:spPr>
          <a:xfrm>
            <a:off x="684212" y="461866"/>
            <a:ext cx="8001000" cy="788438"/>
          </a:xfrm>
        </p:spPr>
        <p:txBody>
          <a:bodyPr>
            <a:normAutofit/>
          </a:bodyPr>
          <a:lstStyle/>
          <a:p>
            <a:pPr algn="ctr"/>
            <a:r>
              <a:rPr lang="en-IN" sz="4000" b="1" dirty="0">
                <a:solidFill>
                  <a:srgbClr val="C00000"/>
                </a:solidFill>
                <a:latin typeface="Times New Roman" panose="02020603050405020304" pitchFamily="18" charset="0"/>
                <a:cs typeface="Times New Roman" panose="02020603050405020304" pitchFamily="18" charset="0"/>
              </a:rPr>
              <a:t>SIGN UP</a:t>
            </a:r>
          </a:p>
        </p:txBody>
      </p:sp>
      <p:sp>
        <p:nvSpPr>
          <p:cNvPr id="3" name="Subtitle 2">
            <a:extLst>
              <a:ext uri="{FF2B5EF4-FFF2-40B4-BE49-F238E27FC236}">
                <a16:creationId xmlns:a16="http://schemas.microsoft.com/office/drawing/2014/main" id="{63394ED0-2B4F-BB3A-1BA6-B46F369925E9}"/>
              </a:ext>
            </a:extLst>
          </p:cNvPr>
          <p:cNvSpPr>
            <a:spLocks noGrp="1"/>
          </p:cNvSpPr>
          <p:nvPr>
            <p:ph type="subTitle" idx="1"/>
          </p:nvPr>
        </p:nvSpPr>
        <p:spPr>
          <a:xfrm>
            <a:off x="684212" y="1772817"/>
            <a:ext cx="3290629" cy="4018384"/>
          </a:xfrm>
        </p:spPr>
        <p:txBody>
          <a:bodyPr>
            <a:normAutofit/>
          </a:bodyPr>
          <a:lstStyle/>
          <a:p>
            <a:pPr marL="342900" indent="-342900">
              <a:lnSpc>
                <a:spcPct val="150000"/>
              </a:lnSpc>
              <a:buFont typeface="Wingdings" panose="05000000000000000000" pitchFamily="2" charset="2"/>
              <a:buChar char="v"/>
            </a:pPr>
            <a:r>
              <a:rPr lang="en-IN" cap="none" dirty="0">
                <a:solidFill>
                  <a:schemeClr val="tx1"/>
                </a:solidFill>
                <a:latin typeface="Times New Roman" panose="02020603050405020304" pitchFamily="18" charset="0"/>
                <a:cs typeface="Times New Roman" panose="02020603050405020304" pitchFamily="18" charset="0"/>
              </a:rPr>
              <a:t>In sign-up page the admin and users can able to register their profile by giving the user name and password.</a:t>
            </a:r>
          </a:p>
          <a:p>
            <a:pPr marL="342900" indent="-342900">
              <a:lnSpc>
                <a:spcPct val="150000"/>
              </a:lnSpc>
              <a:buFont typeface="Wingdings" panose="05000000000000000000" pitchFamily="2" charset="2"/>
              <a:buChar char="v"/>
            </a:pPr>
            <a:r>
              <a:rPr lang="en-IN" cap="none" dirty="0">
                <a:solidFill>
                  <a:schemeClr val="tx1"/>
                </a:solidFill>
                <a:latin typeface="Times New Roman" panose="02020603050405020304" pitchFamily="18" charset="0"/>
                <a:cs typeface="Times New Roman" panose="02020603050405020304" pitchFamily="18" charset="0"/>
              </a:rPr>
              <a:t>If you want to enter into profile we need to create profile for admin/user.</a:t>
            </a:r>
          </a:p>
          <a:p>
            <a:pPr marL="342900" indent="-342900">
              <a:buFont typeface="Wingdings" panose="05000000000000000000" pitchFamily="2" charset="2"/>
              <a:buChar char="v"/>
            </a:pPr>
            <a:endParaRPr lang="en-IN" cap="none"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v"/>
            </a:pPr>
            <a:endParaRPr lang="en-IN" cap="none" dirty="0">
              <a:latin typeface="Times New Roman" panose="02020603050405020304" pitchFamily="18" charset="0"/>
              <a:cs typeface="Times New Roman" panose="02020603050405020304" pitchFamily="18" charset="0"/>
            </a:endParaRPr>
          </a:p>
          <a:p>
            <a:endParaRPr lang="en-IN" dirty="0"/>
          </a:p>
        </p:txBody>
      </p:sp>
      <p:pic>
        <p:nvPicPr>
          <p:cNvPr id="6" name="Content Placeholder 3">
            <a:extLst>
              <a:ext uri="{FF2B5EF4-FFF2-40B4-BE49-F238E27FC236}">
                <a16:creationId xmlns:a16="http://schemas.microsoft.com/office/drawing/2014/main" id="{C729136D-6614-7D0F-E182-D549173696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74841" y="1772817"/>
            <a:ext cx="7825501" cy="3778250"/>
          </a:xfrm>
          <a:prstGeom prst="rect">
            <a:avLst/>
          </a:prstGeom>
        </p:spPr>
      </p:pic>
    </p:spTree>
    <p:extLst>
      <p:ext uri="{BB962C8B-B14F-4D97-AF65-F5344CB8AC3E}">
        <p14:creationId xmlns:p14="http://schemas.microsoft.com/office/powerpoint/2010/main" val="34380757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B588F-17D2-D482-C951-FACEC4BC3017}"/>
              </a:ext>
            </a:extLst>
          </p:cNvPr>
          <p:cNvSpPr>
            <a:spLocks noGrp="1"/>
          </p:cNvSpPr>
          <p:nvPr>
            <p:ph type="ctrTitle"/>
          </p:nvPr>
        </p:nvSpPr>
        <p:spPr>
          <a:xfrm>
            <a:off x="618897" y="303244"/>
            <a:ext cx="8001000" cy="835091"/>
          </a:xfrm>
        </p:spPr>
        <p:txBody>
          <a:bodyPr>
            <a:normAutofit/>
          </a:bodyPr>
          <a:lstStyle/>
          <a:p>
            <a:pPr algn="ctr"/>
            <a:r>
              <a:rPr lang="en-IN" sz="4000" b="1">
                <a:solidFill>
                  <a:srgbClr val="C00000"/>
                </a:solidFill>
                <a:latin typeface="Times New Roman" panose="02020603050405020304" pitchFamily="18" charset="0"/>
                <a:cs typeface="Times New Roman" panose="02020603050405020304" pitchFamily="18" charset="0"/>
              </a:rPr>
              <a:t>SIGN IN(Admin and user)</a:t>
            </a:r>
            <a:endParaRPr lang="en-IN" sz="4000" b="1" dirty="0">
              <a:solidFill>
                <a:srgbClr val="C00000"/>
              </a:solidFill>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AFB7F9EB-8BE4-C6EA-AF5E-E2FE40A0EBBA}"/>
              </a:ext>
            </a:extLst>
          </p:cNvPr>
          <p:cNvSpPr>
            <a:spLocks noGrp="1"/>
          </p:cNvSpPr>
          <p:nvPr>
            <p:ph type="subTitle" idx="1"/>
          </p:nvPr>
        </p:nvSpPr>
        <p:spPr>
          <a:xfrm>
            <a:off x="684212" y="1772816"/>
            <a:ext cx="3225315" cy="4422711"/>
          </a:xfrm>
        </p:spPr>
        <p:txBody>
          <a:bodyPr>
            <a:normAutofit/>
          </a:bodyPr>
          <a:lstStyle/>
          <a:p>
            <a:pPr marL="342900" indent="-342900">
              <a:lnSpc>
                <a:spcPct val="150000"/>
              </a:lnSpc>
              <a:buFont typeface="Wingdings" panose="05000000000000000000" pitchFamily="2" charset="2"/>
              <a:buChar char="v"/>
            </a:pPr>
            <a:r>
              <a:rPr lang="en-IN" cap="none" dirty="0">
                <a:solidFill>
                  <a:schemeClr val="tx1"/>
                </a:solidFill>
                <a:latin typeface="Times New Roman" panose="02020603050405020304" pitchFamily="18" charset="0"/>
                <a:cs typeface="Times New Roman" panose="02020603050405020304" pitchFamily="18" charset="0"/>
              </a:rPr>
              <a:t>In this page the admin and user can able to login to their profile using their credentials.</a:t>
            </a:r>
          </a:p>
          <a:p>
            <a:pPr marL="342900" indent="-342900">
              <a:lnSpc>
                <a:spcPct val="150000"/>
              </a:lnSpc>
              <a:buFont typeface="Wingdings" panose="05000000000000000000" pitchFamily="2" charset="2"/>
              <a:buChar char="v"/>
            </a:pPr>
            <a:r>
              <a:rPr lang="en-IN" cap="none" dirty="0">
                <a:solidFill>
                  <a:schemeClr val="tx1"/>
                </a:solidFill>
                <a:latin typeface="Times New Roman" panose="02020603050405020304" pitchFamily="18" charset="0"/>
                <a:cs typeface="Times New Roman" panose="02020603050405020304" pitchFamily="18" charset="0"/>
              </a:rPr>
              <a:t>If the credentials doesn’t match then it shows an error.</a:t>
            </a:r>
          </a:p>
        </p:txBody>
      </p:sp>
      <p:pic>
        <p:nvPicPr>
          <p:cNvPr id="6" name="Picture 5">
            <a:extLst>
              <a:ext uri="{FF2B5EF4-FFF2-40B4-BE49-F238E27FC236}">
                <a16:creationId xmlns:a16="http://schemas.microsoft.com/office/drawing/2014/main" id="{A089FC0F-4C18-1324-7364-59912E0D7A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50804" y="1685365"/>
            <a:ext cx="5375784" cy="4903694"/>
          </a:xfrm>
          <a:prstGeom prst="rect">
            <a:avLst/>
          </a:prstGeom>
        </p:spPr>
      </p:pic>
    </p:spTree>
    <p:extLst>
      <p:ext uri="{BB962C8B-B14F-4D97-AF65-F5344CB8AC3E}">
        <p14:creationId xmlns:p14="http://schemas.microsoft.com/office/powerpoint/2010/main" val="8249292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7D039F-63AE-2B97-ECB5-BF9346424E4C}"/>
              </a:ext>
            </a:extLst>
          </p:cNvPr>
          <p:cNvSpPr>
            <a:spLocks noGrp="1"/>
          </p:cNvSpPr>
          <p:nvPr>
            <p:ph type="ctrTitle"/>
          </p:nvPr>
        </p:nvSpPr>
        <p:spPr>
          <a:xfrm>
            <a:off x="684212" y="405882"/>
            <a:ext cx="8001000" cy="853751"/>
          </a:xfrm>
        </p:spPr>
        <p:txBody>
          <a:bodyPr>
            <a:normAutofit/>
          </a:bodyPr>
          <a:lstStyle/>
          <a:p>
            <a:pPr algn="ctr"/>
            <a:r>
              <a:rPr lang="en-IN" sz="4000" b="1" dirty="0">
                <a:solidFill>
                  <a:srgbClr val="C00000"/>
                </a:solidFill>
                <a:latin typeface="Times New Roman" panose="02020603050405020304" pitchFamily="18" charset="0"/>
                <a:cs typeface="Times New Roman" panose="02020603050405020304" pitchFamily="18" charset="0"/>
              </a:rPr>
              <a:t>RESET PASSWORD</a:t>
            </a:r>
          </a:p>
        </p:txBody>
      </p:sp>
      <p:sp>
        <p:nvSpPr>
          <p:cNvPr id="3" name="Subtitle 2">
            <a:extLst>
              <a:ext uri="{FF2B5EF4-FFF2-40B4-BE49-F238E27FC236}">
                <a16:creationId xmlns:a16="http://schemas.microsoft.com/office/drawing/2014/main" id="{AEDC3A6D-B5B2-8D86-FFD7-DEF0EED9A9C0}"/>
              </a:ext>
            </a:extLst>
          </p:cNvPr>
          <p:cNvSpPr>
            <a:spLocks noGrp="1"/>
          </p:cNvSpPr>
          <p:nvPr>
            <p:ph type="subTitle" idx="1"/>
          </p:nvPr>
        </p:nvSpPr>
        <p:spPr>
          <a:xfrm>
            <a:off x="1488141" y="1791479"/>
            <a:ext cx="3711388" cy="3999722"/>
          </a:xfrm>
        </p:spPr>
        <p:txBody>
          <a:bodyPr>
            <a:normAutofit/>
          </a:bodyPr>
          <a:lstStyle/>
          <a:p>
            <a:pPr marL="342900" indent="-342900">
              <a:lnSpc>
                <a:spcPct val="150000"/>
              </a:lnSpc>
              <a:buFont typeface="Wingdings" panose="05000000000000000000" pitchFamily="2" charset="2"/>
              <a:buChar char="v"/>
            </a:pPr>
            <a:r>
              <a:rPr lang="en-IN" cap="none" dirty="0">
                <a:solidFill>
                  <a:schemeClr val="tx1"/>
                </a:solidFill>
                <a:latin typeface="Times New Roman" panose="02020603050405020304" pitchFamily="18" charset="0"/>
                <a:cs typeface="Times New Roman" panose="02020603050405020304" pitchFamily="18" charset="0"/>
              </a:rPr>
              <a:t>In reset password module the user and admin can reset the password by using their user name.</a:t>
            </a:r>
          </a:p>
          <a:p>
            <a:pPr marL="342900" indent="-342900">
              <a:lnSpc>
                <a:spcPct val="150000"/>
              </a:lnSpc>
              <a:buFont typeface="Wingdings" panose="05000000000000000000" pitchFamily="2" charset="2"/>
              <a:buChar char="v"/>
            </a:pPr>
            <a:r>
              <a:rPr lang="en-IN" cap="none" dirty="0">
                <a:solidFill>
                  <a:schemeClr val="tx1"/>
                </a:solidFill>
                <a:latin typeface="Times New Roman" panose="02020603050405020304" pitchFamily="18" charset="0"/>
                <a:cs typeface="Times New Roman" panose="02020603050405020304" pitchFamily="18" charset="0"/>
              </a:rPr>
              <a:t>In Rest Page, the user &amp; admin can give their email address for resetting password</a:t>
            </a:r>
          </a:p>
          <a:p>
            <a:pPr>
              <a:lnSpc>
                <a:spcPct val="150000"/>
              </a:lnSpc>
            </a:pPr>
            <a:endParaRPr lang="en-IN" cap="none" dirty="0">
              <a:latin typeface="Times New Roman" panose="02020603050405020304" pitchFamily="18" charset="0"/>
              <a:cs typeface="Times New Roman" panose="02020603050405020304" pitchFamily="18" charset="0"/>
            </a:endParaRPr>
          </a:p>
          <a:p>
            <a:pPr marL="342900" indent="-342900">
              <a:lnSpc>
                <a:spcPct val="150000"/>
              </a:lnSpc>
              <a:buFont typeface="Wingdings" panose="05000000000000000000" pitchFamily="2" charset="2"/>
              <a:buChar char="v"/>
            </a:pPr>
            <a:endParaRPr lang="en-IN" cap="none" dirty="0">
              <a:latin typeface="Times New Roman" panose="02020603050405020304" pitchFamily="18" charset="0"/>
              <a:cs typeface="Times New Roman" panose="02020603050405020304" pitchFamily="18" charset="0"/>
            </a:endParaRPr>
          </a:p>
          <a:p>
            <a:pPr>
              <a:lnSpc>
                <a:spcPct val="150000"/>
              </a:lnSpc>
            </a:pPr>
            <a:endParaRPr lang="en-IN" cap="none" dirty="0">
              <a:latin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12522675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7D039F-63AE-2B97-ECB5-BF9346424E4C}"/>
              </a:ext>
            </a:extLst>
          </p:cNvPr>
          <p:cNvSpPr>
            <a:spLocks noGrp="1"/>
          </p:cNvSpPr>
          <p:nvPr>
            <p:ph type="ctrTitle"/>
          </p:nvPr>
        </p:nvSpPr>
        <p:spPr>
          <a:xfrm>
            <a:off x="2689412" y="405882"/>
            <a:ext cx="5995800" cy="853751"/>
          </a:xfrm>
        </p:spPr>
        <p:txBody>
          <a:bodyPr>
            <a:normAutofit/>
          </a:bodyPr>
          <a:lstStyle/>
          <a:p>
            <a:pPr algn="ctr"/>
            <a:r>
              <a:rPr lang="en-IN" sz="4000" b="1">
                <a:solidFill>
                  <a:srgbClr val="C00000"/>
                </a:solidFill>
                <a:latin typeface="Times New Roman" panose="02020603050405020304" pitchFamily="18" charset="0"/>
                <a:cs typeface="Times New Roman" panose="02020603050405020304" pitchFamily="18" charset="0"/>
              </a:rPr>
              <a:t>NAVIGATION PAGE</a:t>
            </a:r>
            <a:endParaRPr lang="en-IN" sz="4000" b="1" dirty="0">
              <a:solidFill>
                <a:srgbClr val="C00000"/>
              </a:solidFill>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AEDC3A6D-B5B2-8D86-FFD7-DEF0EED9A9C0}"/>
              </a:ext>
            </a:extLst>
          </p:cNvPr>
          <p:cNvSpPr>
            <a:spLocks noGrp="1"/>
          </p:cNvSpPr>
          <p:nvPr>
            <p:ph type="subTitle" idx="1"/>
          </p:nvPr>
        </p:nvSpPr>
        <p:spPr>
          <a:xfrm>
            <a:off x="1488141" y="1791479"/>
            <a:ext cx="3711388" cy="3999722"/>
          </a:xfrm>
        </p:spPr>
        <p:txBody>
          <a:bodyPr>
            <a:normAutofit/>
          </a:bodyPr>
          <a:lstStyle/>
          <a:p>
            <a:pPr>
              <a:lnSpc>
                <a:spcPct val="150000"/>
              </a:lnSpc>
            </a:pPr>
            <a:endParaRPr lang="en-IN" cap="none" dirty="0">
              <a:solidFill>
                <a:schemeClr val="tx1"/>
              </a:solidFill>
              <a:latin typeface="Times New Roman" panose="02020603050405020304" pitchFamily="18" charset="0"/>
              <a:cs typeface="Times New Roman" panose="02020603050405020304" pitchFamily="18" charset="0"/>
            </a:endParaRPr>
          </a:p>
          <a:p>
            <a:pPr>
              <a:lnSpc>
                <a:spcPct val="150000"/>
              </a:lnSpc>
            </a:pPr>
            <a:endParaRPr lang="en-IN" cap="none" dirty="0">
              <a:latin typeface="Times New Roman" panose="02020603050405020304" pitchFamily="18" charset="0"/>
              <a:cs typeface="Times New Roman" panose="02020603050405020304" pitchFamily="18" charset="0"/>
            </a:endParaRPr>
          </a:p>
          <a:p>
            <a:pPr marL="342900" indent="-342900">
              <a:lnSpc>
                <a:spcPct val="150000"/>
              </a:lnSpc>
              <a:buFont typeface="Wingdings" panose="05000000000000000000" pitchFamily="2" charset="2"/>
              <a:buChar char="v"/>
            </a:pPr>
            <a:endParaRPr lang="en-IN" cap="none" dirty="0">
              <a:latin typeface="Times New Roman" panose="02020603050405020304" pitchFamily="18" charset="0"/>
              <a:cs typeface="Times New Roman" panose="02020603050405020304" pitchFamily="18" charset="0"/>
            </a:endParaRPr>
          </a:p>
          <a:p>
            <a:pPr>
              <a:lnSpc>
                <a:spcPct val="150000"/>
              </a:lnSpc>
            </a:pPr>
            <a:endParaRPr lang="en-IN" cap="none" dirty="0">
              <a:latin typeface="Times New Roman" panose="02020603050405020304" pitchFamily="18" charset="0"/>
              <a:cs typeface="Times New Roman" panose="02020603050405020304" pitchFamily="18" charset="0"/>
            </a:endParaRPr>
          </a:p>
          <a:p>
            <a:endParaRPr lang="en-IN" dirty="0"/>
          </a:p>
        </p:txBody>
      </p:sp>
      <p:pic>
        <p:nvPicPr>
          <p:cNvPr id="5" name="Picture 4">
            <a:extLst>
              <a:ext uri="{FF2B5EF4-FFF2-40B4-BE49-F238E27FC236}">
                <a16:creationId xmlns:a16="http://schemas.microsoft.com/office/drawing/2014/main" id="{B5DA763A-F8D3-100B-343C-B506F33C57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6434" y="1568824"/>
            <a:ext cx="9400084" cy="4433280"/>
          </a:xfrm>
          <a:prstGeom prst="rect">
            <a:avLst/>
          </a:prstGeom>
        </p:spPr>
      </p:pic>
    </p:spTree>
    <p:extLst>
      <p:ext uri="{BB962C8B-B14F-4D97-AF65-F5344CB8AC3E}">
        <p14:creationId xmlns:p14="http://schemas.microsoft.com/office/powerpoint/2010/main" val="18164167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2D18E8A-33A8-2570-D8B9-A2F5300FF267}"/>
              </a:ext>
            </a:extLst>
          </p:cNvPr>
          <p:cNvSpPr>
            <a:spLocks noGrp="1"/>
          </p:cNvSpPr>
          <p:nvPr>
            <p:ph idx="1"/>
          </p:nvPr>
        </p:nvSpPr>
        <p:spPr>
          <a:xfrm>
            <a:off x="684212" y="685801"/>
            <a:ext cx="8534400" cy="947056"/>
          </a:xfrm>
        </p:spPr>
        <p:txBody>
          <a:bodyPr>
            <a:normAutofit/>
          </a:bodyPr>
          <a:lstStyle/>
          <a:p>
            <a:pPr marL="0" indent="0" algn="ctr">
              <a:buNone/>
            </a:pPr>
            <a:r>
              <a:rPr lang="en-IN" sz="4000" b="1">
                <a:solidFill>
                  <a:srgbClr val="C00000"/>
                </a:solidFill>
                <a:latin typeface="Times New Roman" panose="02020603050405020304" pitchFamily="18" charset="0"/>
                <a:cs typeface="Times New Roman" panose="02020603050405020304" pitchFamily="18" charset="0"/>
              </a:rPr>
              <a:t>USER HOME</a:t>
            </a:r>
            <a:endParaRPr lang="en-IN" sz="4000" b="1" dirty="0">
              <a:solidFill>
                <a:srgbClr val="C00000"/>
              </a:solidFill>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A7A751BD-F0E0-B4CA-EE49-796C0189AA57}"/>
              </a:ext>
            </a:extLst>
          </p:cNvPr>
          <p:cNvSpPr txBox="1"/>
          <p:nvPr/>
        </p:nvSpPr>
        <p:spPr>
          <a:xfrm>
            <a:off x="684212" y="2001336"/>
            <a:ext cx="3609881" cy="4653646"/>
          </a:xfrm>
          <a:prstGeom prst="rect">
            <a:avLst/>
          </a:prstGeom>
          <a:noFill/>
        </p:spPr>
        <p:txBody>
          <a:bodyPr wrap="square">
            <a:spAutoFit/>
          </a:bodyPr>
          <a:lstStyle/>
          <a:p>
            <a:pPr marL="342900" indent="-342900" algn="l">
              <a:lnSpc>
                <a:spcPct val="150000"/>
              </a:lnSpc>
              <a:buFont typeface="Wingdings" panose="05000000000000000000" pitchFamily="2" charset="2"/>
              <a:buChar char="v"/>
            </a:pPr>
            <a:r>
              <a:rPr lang="en-US" sz="2000">
                <a:latin typeface="Times New Roman" panose="02020603050405020304" pitchFamily="18" charset="0"/>
                <a:cs typeface="Times New Roman" panose="02020603050405020304" pitchFamily="18" charset="0"/>
              </a:rPr>
              <a:t>After Successful login by the user, the user can search the medicines in 2 ways</a:t>
            </a:r>
            <a:endParaRPr lang="en-US" sz="2000" b="0" i="0" dirty="0">
              <a:effectLst/>
              <a:latin typeface="Times New Roman" panose="02020603050405020304" pitchFamily="18" charset="0"/>
              <a:cs typeface="Times New Roman" panose="02020603050405020304" pitchFamily="18" charset="0"/>
            </a:endParaRPr>
          </a:p>
          <a:p>
            <a:pPr marL="342900" indent="-342900" algn="l">
              <a:lnSpc>
                <a:spcPct val="150000"/>
              </a:lnSpc>
              <a:buFont typeface="Wingdings" panose="05000000000000000000" pitchFamily="2" charset="2"/>
              <a:buChar char="v"/>
            </a:pPr>
            <a:r>
              <a:rPr lang="en-US" sz="2000">
                <a:latin typeface="Times New Roman" panose="02020603050405020304" pitchFamily="18" charset="0"/>
                <a:cs typeface="Times New Roman" panose="02020603050405020304" pitchFamily="18" charset="0"/>
              </a:rPr>
              <a:t>User can search the required medicines by using Name of the medicine</a:t>
            </a:r>
          </a:p>
          <a:p>
            <a:pPr marL="342900" indent="-342900" algn="l">
              <a:lnSpc>
                <a:spcPct val="150000"/>
              </a:lnSpc>
              <a:buFont typeface="Wingdings" panose="05000000000000000000" pitchFamily="2" charset="2"/>
              <a:buChar char="v"/>
            </a:pPr>
            <a:r>
              <a:rPr lang="en-US" sz="2000">
                <a:latin typeface="Times New Roman" panose="02020603050405020304" pitchFamily="18" charset="0"/>
                <a:cs typeface="Times New Roman" panose="02020603050405020304" pitchFamily="18" charset="0"/>
              </a:rPr>
              <a:t>User can also search for the medicines on the basis of diseases.</a:t>
            </a:r>
          </a:p>
          <a:p>
            <a:pPr marL="342900" indent="-342900" algn="l">
              <a:lnSpc>
                <a:spcPct val="150000"/>
              </a:lnSpc>
              <a:buFont typeface="Wingdings" panose="05000000000000000000" pitchFamily="2" charset="2"/>
              <a:buChar char="v"/>
            </a:pPr>
            <a:endParaRPr lang="en-US" sz="2000" b="0" i="0" dirty="0">
              <a:effectLst/>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B9B79DA6-4EBC-975F-B9B2-24A745A8AA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69105" y="1853332"/>
            <a:ext cx="6938682" cy="3727636"/>
          </a:xfrm>
          <a:prstGeom prst="rect">
            <a:avLst/>
          </a:prstGeom>
        </p:spPr>
      </p:pic>
    </p:spTree>
    <p:extLst>
      <p:ext uri="{BB962C8B-B14F-4D97-AF65-F5344CB8AC3E}">
        <p14:creationId xmlns:p14="http://schemas.microsoft.com/office/powerpoint/2010/main" val="8006013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42193F-8112-1E18-5A2B-DC233DC720E7}"/>
              </a:ext>
            </a:extLst>
          </p:cNvPr>
          <p:cNvSpPr>
            <a:spLocks noGrp="1"/>
          </p:cNvSpPr>
          <p:nvPr>
            <p:ph type="title"/>
          </p:nvPr>
        </p:nvSpPr>
        <p:spPr>
          <a:xfrm>
            <a:off x="684212" y="1873624"/>
            <a:ext cx="3869127" cy="4120776"/>
          </a:xfrm>
        </p:spPr>
        <p:txBody>
          <a:bodyPr>
            <a:normAutofit/>
          </a:bodyPr>
          <a:lstStyle/>
          <a:p>
            <a:pPr marL="285750" indent="-285750">
              <a:lnSpc>
                <a:spcPct val="150000"/>
              </a:lnSpc>
            </a:pPr>
            <a:br>
              <a:rPr lang="en-IN" dirty="0">
                <a:latin typeface="+mj-lt"/>
              </a:rPr>
            </a:br>
            <a:endParaRPr lang="en-IN" dirty="0"/>
          </a:p>
        </p:txBody>
      </p:sp>
      <p:sp>
        <p:nvSpPr>
          <p:cNvPr id="3" name="Content Placeholder 2">
            <a:extLst>
              <a:ext uri="{FF2B5EF4-FFF2-40B4-BE49-F238E27FC236}">
                <a16:creationId xmlns:a16="http://schemas.microsoft.com/office/drawing/2014/main" id="{7EDB0DB2-1C16-29F7-FFA1-1E68BAC48DC5}"/>
              </a:ext>
            </a:extLst>
          </p:cNvPr>
          <p:cNvSpPr>
            <a:spLocks noGrp="1"/>
          </p:cNvSpPr>
          <p:nvPr>
            <p:ph idx="1"/>
          </p:nvPr>
        </p:nvSpPr>
        <p:spPr>
          <a:xfrm>
            <a:off x="684211" y="685801"/>
            <a:ext cx="9784735" cy="1035424"/>
          </a:xfrm>
        </p:spPr>
        <p:txBody>
          <a:bodyPr>
            <a:normAutofit/>
          </a:bodyPr>
          <a:lstStyle/>
          <a:p>
            <a:pPr marL="0" indent="0" algn="ctr">
              <a:buNone/>
            </a:pPr>
            <a:r>
              <a:rPr lang="en-IN" sz="4000" b="1">
                <a:solidFill>
                  <a:srgbClr val="C00000"/>
                </a:solidFill>
                <a:latin typeface="Times New Roman" panose="02020603050405020304" pitchFamily="18" charset="0"/>
                <a:cs typeface="Times New Roman" panose="02020603050405020304" pitchFamily="18" charset="0"/>
              </a:rPr>
              <a:t>MEDICINE INFORMATION</a:t>
            </a:r>
            <a:endParaRPr lang="en-IN" sz="4000" b="1" dirty="0">
              <a:solidFill>
                <a:srgbClr val="C00000"/>
              </a:solidFill>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C3E25C51-1615-4172-7E71-DEDBDD6D2289}"/>
              </a:ext>
            </a:extLst>
          </p:cNvPr>
          <p:cNvSpPr txBox="1"/>
          <p:nvPr/>
        </p:nvSpPr>
        <p:spPr>
          <a:xfrm>
            <a:off x="684212" y="1873624"/>
            <a:ext cx="3869127" cy="2345322"/>
          </a:xfrm>
          <a:prstGeom prst="rect">
            <a:avLst/>
          </a:prstGeom>
          <a:noFill/>
        </p:spPr>
        <p:txBody>
          <a:bodyPr wrap="square">
            <a:spAutoFit/>
          </a:bodyPr>
          <a:lstStyle/>
          <a:p>
            <a:pPr marL="342900" indent="-342900" algn="just">
              <a:lnSpc>
                <a:spcPct val="150000"/>
              </a:lnSpc>
              <a:buFont typeface="Wingdings" panose="05000000000000000000" pitchFamily="2" charset="2"/>
              <a:buChar char="v"/>
            </a:pPr>
            <a:r>
              <a:rPr lang="en-IN" sz="2000" dirty="0">
                <a:latin typeface="Times New Roman" panose="02020603050405020304" pitchFamily="18" charset="0"/>
                <a:cs typeface="Times New Roman" panose="02020603050405020304" pitchFamily="18" charset="0"/>
              </a:rPr>
              <a:t>Admin </a:t>
            </a:r>
            <a:r>
              <a:rPr lang="en-IN" sz="2000">
                <a:latin typeface="Times New Roman" panose="02020603050405020304" pitchFamily="18" charset="0"/>
                <a:cs typeface="Times New Roman" panose="02020603050405020304" pitchFamily="18" charset="0"/>
              </a:rPr>
              <a:t>login to the application using  </a:t>
            </a:r>
            <a:r>
              <a:rPr lang="en-IN" sz="2000" dirty="0">
                <a:latin typeface="Times New Roman" panose="02020603050405020304" pitchFamily="18" charset="0"/>
                <a:cs typeface="Times New Roman" panose="02020603050405020304" pitchFamily="18" charset="0"/>
              </a:rPr>
              <a:t>admin credentials.</a:t>
            </a:r>
          </a:p>
          <a:p>
            <a:pPr marL="342900" indent="-342900" algn="just">
              <a:lnSpc>
                <a:spcPct val="150000"/>
              </a:lnSpc>
              <a:buFont typeface="Wingdings" panose="05000000000000000000" pitchFamily="2" charset="2"/>
              <a:buChar char="v"/>
            </a:pPr>
            <a:r>
              <a:rPr lang="en-IN" sz="2000">
                <a:latin typeface="Times New Roman" panose="02020603050405020304" pitchFamily="18" charset="0"/>
                <a:cs typeface="Times New Roman" panose="02020603050405020304" pitchFamily="18" charset="0"/>
              </a:rPr>
              <a:t>Admin is able to restore the medicines stock in Admin dashboard</a:t>
            </a:r>
            <a:r>
              <a:rPr lang="en-IN" sz="2000" dirty="0">
                <a:latin typeface="Times New Roman" panose="02020603050405020304" pitchFamily="18" charset="0"/>
                <a:cs typeface="Times New Roman" panose="02020603050405020304" pitchFamily="18" charset="0"/>
              </a:rPr>
              <a:t>.</a:t>
            </a:r>
          </a:p>
        </p:txBody>
      </p:sp>
      <p:pic>
        <p:nvPicPr>
          <p:cNvPr id="6" name="Picture 5">
            <a:extLst>
              <a:ext uri="{FF2B5EF4-FFF2-40B4-BE49-F238E27FC236}">
                <a16:creationId xmlns:a16="http://schemas.microsoft.com/office/drawing/2014/main" id="{E0E714C3-F4DD-A364-7E42-95770DC0E9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57482" y="1873625"/>
            <a:ext cx="6873396" cy="4491316"/>
          </a:xfrm>
          <a:prstGeom prst="rect">
            <a:avLst/>
          </a:prstGeom>
        </p:spPr>
      </p:pic>
    </p:spTree>
    <p:extLst>
      <p:ext uri="{BB962C8B-B14F-4D97-AF65-F5344CB8AC3E}">
        <p14:creationId xmlns:p14="http://schemas.microsoft.com/office/powerpoint/2010/main" val="10298362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6E1F0-250B-A484-5FB9-C94E242990F9}"/>
              </a:ext>
            </a:extLst>
          </p:cNvPr>
          <p:cNvSpPr>
            <a:spLocks noGrp="1"/>
          </p:cNvSpPr>
          <p:nvPr>
            <p:ph type="title"/>
          </p:nvPr>
        </p:nvSpPr>
        <p:spPr>
          <a:xfrm>
            <a:off x="1640540" y="1497106"/>
            <a:ext cx="3038581" cy="3569416"/>
          </a:xfrm>
        </p:spPr>
        <p:txBody>
          <a:bodyPr>
            <a:normAutofit fontScale="90000"/>
          </a:bodyPr>
          <a:lstStyle/>
          <a:p>
            <a:pPr>
              <a:lnSpc>
                <a:spcPct val="150000"/>
              </a:lnSpc>
            </a:pPr>
            <a:br>
              <a:rPr lang="en-IN" sz="2000" dirty="0"/>
            </a:br>
            <a:br>
              <a:rPr lang="en-IN" sz="2000" dirty="0"/>
            </a:br>
            <a:br>
              <a:rPr lang="en-IN" sz="2000" dirty="0"/>
            </a:br>
            <a:r>
              <a:rPr lang="en-IN" sz="2000" dirty="0">
                <a:latin typeface="Times New Roman" panose="02020603050405020304" pitchFamily="18" charset="0"/>
                <a:cs typeface="Times New Roman" panose="02020603050405020304" pitchFamily="18" charset="0"/>
              </a:rPr>
              <a:t>In this page admin can see all users added </a:t>
            </a:r>
            <a:r>
              <a:rPr lang="en-IN" sz="2000">
                <a:latin typeface="Times New Roman" panose="02020603050405020304" pitchFamily="18" charset="0"/>
                <a:cs typeface="Times New Roman" panose="02020603050405020304" pitchFamily="18" charset="0"/>
              </a:rPr>
              <a:t>details and can able to add, update, and delete the user information, by leaving the username and password unaltered.</a:t>
            </a:r>
            <a:endParaRPr lang="en-IN" sz="2000" dirty="0">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344448F8-DA20-9521-942B-661149CF2027}"/>
              </a:ext>
            </a:extLst>
          </p:cNvPr>
          <p:cNvSpPr>
            <a:spLocks noGrp="1"/>
          </p:cNvSpPr>
          <p:nvPr>
            <p:ph type="body" idx="1"/>
          </p:nvPr>
        </p:nvSpPr>
        <p:spPr>
          <a:xfrm>
            <a:off x="684211" y="237565"/>
            <a:ext cx="8534400" cy="984745"/>
          </a:xfrm>
        </p:spPr>
        <p:txBody>
          <a:bodyPr>
            <a:normAutofit/>
          </a:bodyPr>
          <a:lstStyle/>
          <a:p>
            <a:pPr algn="ctr"/>
            <a:r>
              <a:rPr lang="en-IN" sz="4000" b="1">
                <a:solidFill>
                  <a:srgbClr val="C00000"/>
                </a:solidFill>
                <a:latin typeface="Times New Roman" panose="02020603050405020304" pitchFamily="18" charset="0"/>
                <a:cs typeface="Times New Roman" panose="02020603050405020304" pitchFamily="18" charset="0"/>
              </a:rPr>
              <a:t>ADMIN DASHBOARD </a:t>
            </a:r>
            <a:endParaRPr lang="en-IN" sz="4000" b="1" dirty="0">
              <a:solidFill>
                <a:srgbClr val="C00000"/>
              </a:solidFill>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4C802DFF-FF82-E575-6645-173D413FA0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78188" y="1497106"/>
            <a:ext cx="6884439" cy="4303059"/>
          </a:xfrm>
          <a:prstGeom prst="rect">
            <a:avLst/>
          </a:prstGeom>
        </p:spPr>
      </p:pic>
    </p:spTree>
    <p:extLst>
      <p:ext uri="{BB962C8B-B14F-4D97-AF65-F5344CB8AC3E}">
        <p14:creationId xmlns:p14="http://schemas.microsoft.com/office/powerpoint/2010/main" val="25951803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73C1979-4096-B174-C21F-2CC5F606C181}"/>
              </a:ext>
            </a:extLst>
          </p:cNvPr>
          <p:cNvSpPr>
            <a:spLocks noGrp="1"/>
          </p:cNvSpPr>
          <p:nvPr>
            <p:ph type="title"/>
          </p:nvPr>
        </p:nvSpPr>
        <p:spPr>
          <a:xfrm>
            <a:off x="349881" y="27184"/>
            <a:ext cx="11305626" cy="671286"/>
          </a:xfrm>
        </p:spPr>
        <p:txBody>
          <a:bodyPr>
            <a:normAutofit fontScale="90000"/>
          </a:bodyPr>
          <a:lstStyle/>
          <a:p>
            <a:pPr algn="ctr"/>
            <a:r>
              <a:rPr lang="en-IN" b="1" dirty="0">
                <a:solidFill>
                  <a:srgbClr val="C00000"/>
                </a:solidFill>
                <a:latin typeface="Times New Roman" panose="02020603050405020304" pitchFamily="18" charset="0"/>
                <a:cs typeface="Times New Roman" panose="02020603050405020304" pitchFamily="18" charset="0"/>
              </a:rPr>
              <a:t>DATABASE SCHEMA</a:t>
            </a:r>
          </a:p>
        </p:txBody>
      </p:sp>
      <p:sp>
        <p:nvSpPr>
          <p:cNvPr id="2" name="TextBox 1">
            <a:extLst>
              <a:ext uri="{FF2B5EF4-FFF2-40B4-BE49-F238E27FC236}">
                <a16:creationId xmlns:a16="http://schemas.microsoft.com/office/drawing/2014/main" id="{3662870F-1210-2E59-0B8E-9DB413A5DA13}"/>
              </a:ext>
            </a:extLst>
          </p:cNvPr>
          <p:cNvSpPr txBox="1"/>
          <p:nvPr/>
        </p:nvSpPr>
        <p:spPr>
          <a:xfrm>
            <a:off x="1362129" y="3820919"/>
            <a:ext cx="2472612" cy="369332"/>
          </a:xfrm>
          <a:prstGeom prst="rect">
            <a:avLst/>
          </a:prstGeom>
          <a:noFill/>
        </p:spPr>
        <p:txBody>
          <a:bodyPr wrap="square" rtlCol="0">
            <a:spAutoFit/>
          </a:bodyPr>
          <a:lstStyle/>
          <a:p>
            <a:r>
              <a:rPr lang="en-US">
                <a:latin typeface="Times New Roman" panose="02020603050405020304" pitchFamily="18" charset="0"/>
                <a:cs typeface="Times New Roman" panose="02020603050405020304" pitchFamily="18" charset="0"/>
              </a:rPr>
              <a:t>Query  Details</a:t>
            </a:r>
            <a:endParaRPr lang="en-IN"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B0547924-DAC5-AED5-C396-D9ECB8CDB421}"/>
              </a:ext>
            </a:extLst>
          </p:cNvPr>
          <p:cNvSpPr txBox="1"/>
          <p:nvPr/>
        </p:nvSpPr>
        <p:spPr>
          <a:xfrm>
            <a:off x="1362129" y="1099895"/>
            <a:ext cx="2173892"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User</a:t>
            </a:r>
            <a:endParaRPr lang="en-IN" dirty="0">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E46B5441-5A83-B7C1-513B-69357DBCE549}"/>
              </a:ext>
            </a:extLst>
          </p:cNvPr>
          <p:cNvSpPr txBox="1"/>
          <p:nvPr/>
        </p:nvSpPr>
        <p:spPr>
          <a:xfrm>
            <a:off x="8238565" y="1080483"/>
            <a:ext cx="1532964" cy="369332"/>
          </a:xfrm>
          <a:prstGeom prst="rect">
            <a:avLst/>
          </a:prstGeom>
          <a:noFill/>
        </p:spPr>
        <p:txBody>
          <a:bodyPr wrap="square" rtlCol="0">
            <a:spAutoFit/>
          </a:bodyPr>
          <a:lstStyle/>
          <a:p>
            <a:r>
              <a:rPr lang="en-US">
                <a:latin typeface="Times New Roman" panose="02020603050405020304" pitchFamily="18" charset="0"/>
                <a:cs typeface="Times New Roman" panose="02020603050405020304" pitchFamily="18" charset="0"/>
              </a:rPr>
              <a:t>Review</a:t>
            </a:r>
            <a:endParaRPr lang="en-IN" dirty="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B470E7A1-1B96-E9B7-16FF-C8A8E46A76E5}"/>
              </a:ext>
            </a:extLst>
          </p:cNvPr>
          <p:cNvSpPr txBox="1"/>
          <p:nvPr/>
        </p:nvSpPr>
        <p:spPr>
          <a:xfrm>
            <a:off x="8238565" y="3944270"/>
            <a:ext cx="1829212" cy="369332"/>
          </a:xfrm>
          <a:prstGeom prst="rect">
            <a:avLst/>
          </a:prstGeom>
          <a:noFill/>
        </p:spPr>
        <p:txBody>
          <a:bodyPr wrap="square" rtlCol="0">
            <a:spAutoFit/>
          </a:bodyPr>
          <a:lstStyle/>
          <a:p>
            <a:r>
              <a:rPr lang="en-US">
                <a:latin typeface="Times New Roman" panose="02020603050405020304" pitchFamily="18" charset="0"/>
                <a:cs typeface="Times New Roman" panose="02020603050405020304" pitchFamily="18" charset="0"/>
              </a:rPr>
              <a:t>Profile Details</a:t>
            </a:r>
            <a:endParaRPr lang="en-IN" dirty="0">
              <a:latin typeface="Times New Roman" panose="02020603050405020304" pitchFamily="18" charset="0"/>
              <a:cs typeface="Times New Roman" panose="02020603050405020304" pitchFamily="18" charset="0"/>
            </a:endParaRPr>
          </a:p>
        </p:txBody>
      </p:sp>
      <p:pic>
        <p:nvPicPr>
          <p:cNvPr id="12" name="Picture 11">
            <a:extLst>
              <a:ext uri="{FF2B5EF4-FFF2-40B4-BE49-F238E27FC236}">
                <a16:creationId xmlns:a16="http://schemas.microsoft.com/office/drawing/2014/main" id="{E9247BA3-6E23-747C-563E-978D25999B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6824" y="1592578"/>
            <a:ext cx="4956431" cy="2199430"/>
          </a:xfrm>
          <a:prstGeom prst="rect">
            <a:avLst/>
          </a:prstGeom>
        </p:spPr>
      </p:pic>
      <p:pic>
        <p:nvPicPr>
          <p:cNvPr id="16" name="Picture 15">
            <a:extLst>
              <a:ext uri="{FF2B5EF4-FFF2-40B4-BE49-F238E27FC236}">
                <a16:creationId xmlns:a16="http://schemas.microsoft.com/office/drawing/2014/main" id="{A43318B1-6255-1BF8-8424-F35404B478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28745" y="1532491"/>
            <a:ext cx="4956431" cy="2199430"/>
          </a:xfrm>
          <a:prstGeom prst="rect">
            <a:avLst/>
          </a:prstGeom>
        </p:spPr>
      </p:pic>
      <p:pic>
        <p:nvPicPr>
          <p:cNvPr id="18" name="Picture 17">
            <a:extLst>
              <a:ext uri="{FF2B5EF4-FFF2-40B4-BE49-F238E27FC236}">
                <a16:creationId xmlns:a16="http://schemas.microsoft.com/office/drawing/2014/main" id="{10566355-DFB5-84CD-31D8-9366FDFA29F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3162" y="4219162"/>
            <a:ext cx="4714731" cy="2337266"/>
          </a:xfrm>
          <a:prstGeom prst="rect">
            <a:avLst/>
          </a:prstGeom>
        </p:spPr>
      </p:pic>
      <p:pic>
        <p:nvPicPr>
          <p:cNvPr id="20" name="Picture 19">
            <a:extLst>
              <a:ext uri="{FF2B5EF4-FFF2-40B4-BE49-F238E27FC236}">
                <a16:creationId xmlns:a16="http://schemas.microsoft.com/office/drawing/2014/main" id="{5A8D4AA4-DC41-55E9-B4B2-37C071291BF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14749" y="4313602"/>
            <a:ext cx="4330519" cy="2199430"/>
          </a:xfrm>
          <a:prstGeom prst="rect">
            <a:avLst/>
          </a:prstGeom>
        </p:spPr>
      </p:pic>
    </p:spTree>
    <p:extLst>
      <p:ext uri="{BB962C8B-B14F-4D97-AF65-F5344CB8AC3E}">
        <p14:creationId xmlns:p14="http://schemas.microsoft.com/office/powerpoint/2010/main" val="3464532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58E5872-8052-31F4-B428-5A2A46D317A6}"/>
              </a:ext>
            </a:extLst>
          </p:cNvPr>
          <p:cNvSpPr>
            <a:spLocks noGrp="1"/>
          </p:cNvSpPr>
          <p:nvPr>
            <p:ph type="title"/>
          </p:nvPr>
        </p:nvSpPr>
        <p:spPr>
          <a:xfrm>
            <a:off x="1389529" y="618519"/>
            <a:ext cx="9657882" cy="394493"/>
          </a:xfrm>
        </p:spPr>
        <p:txBody>
          <a:bodyPr>
            <a:normAutofit fontScale="90000"/>
          </a:bodyPr>
          <a:lstStyle/>
          <a:p>
            <a:r>
              <a:rPr lang="en-IN" cap="none">
                <a:latin typeface="Times New Roman" panose="02020603050405020304" pitchFamily="18" charset="0"/>
                <a:cs typeface="Times New Roman" panose="02020603050405020304" pitchFamily="18" charset="0"/>
              </a:rPr>
              <a:t>Medicines details                                        Order details</a:t>
            </a:r>
          </a:p>
        </p:txBody>
      </p:sp>
      <p:pic>
        <p:nvPicPr>
          <p:cNvPr id="8" name="Picture 7">
            <a:extLst>
              <a:ext uri="{FF2B5EF4-FFF2-40B4-BE49-F238E27FC236}">
                <a16:creationId xmlns:a16="http://schemas.microsoft.com/office/drawing/2014/main" id="{FD6F35BA-0894-E032-09F9-E8115F277B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10244" y="1721223"/>
            <a:ext cx="5495178" cy="2865624"/>
          </a:xfrm>
          <a:prstGeom prst="rect">
            <a:avLst/>
          </a:prstGeom>
        </p:spPr>
      </p:pic>
      <p:pic>
        <p:nvPicPr>
          <p:cNvPr id="10" name="Picture 9">
            <a:extLst>
              <a:ext uri="{FF2B5EF4-FFF2-40B4-BE49-F238E27FC236}">
                <a16:creationId xmlns:a16="http://schemas.microsoft.com/office/drawing/2014/main" id="{F454A40B-556B-A31E-CFDB-CA655E7C19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0842" y="1721223"/>
            <a:ext cx="5338394" cy="2865624"/>
          </a:xfrm>
          <a:prstGeom prst="rect">
            <a:avLst/>
          </a:prstGeom>
        </p:spPr>
      </p:pic>
    </p:spTree>
    <p:extLst>
      <p:ext uri="{BB962C8B-B14F-4D97-AF65-F5344CB8AC3E}">
        <p14:creationId xmlns:p14="http://schemas.microsoft.com/office/powerpoint/2010/main" val="19857770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C8E7DBF-6D4F-F913-FD83-97F6D9996869}"/>
              </a:ext>
            </a:extLst>
          </p:cNvPr>
          <p:cNvSpPr>
            <a:spLocks noGrp="1"/>
          </p:cNvSpPr>
          <p:nvPr>
            <p:ph type="ctrTitle"/>
          </p:nvPr>
        </p:nvSpPr>
        <p:spPr>
          <a:xfrm>
            <a:off x="1524000" y="363894"/>
            <a:ext cx="9144000" cy="774442"/>
          </a:xfrm>
        </p:spPr>
        <p:txBody>
          <a:bodyPr>
            <a:normAutofit/>
          </a:bodyPr>
          <a:lstStyle/>
          <a:p>
            <a:pPr algn="ctr">
              <a:lnSpc>
                <a:spcPct val="100000"/>
              </a:lnSpc>
            </a:pPr>
            <a:r>
              <a:rPr lang="en-US" sz="4000" b="1" dirty="0">
                <a:solidFill>
                  <a:srgbClr val="C00000"/>
                </a:solidFill>
                <a:latin typeface="Times New Roman" panose="02020603050405020304" pitchFamily="18" charset="0"/>
                <a:cs typeface="Times New Roman" panose="02020603050405020304" pitchFamily="18" charset="0"/>
              </a:rPr>
              <a:t>CONTENTS</a:t>
            </a:r>
            <a:endParaRPr lang="en-IN" sz="4000" dirty="0">
              <a:solidFill>
                <a:srgbClr val="C00000"/>
              </a:solidFill>
              <a:latin typeface="Times New Roman" panose="02020603050405020304" pitchFamily="18" charset="0"/>
              <a:cs typeface="Times New Roman" panose="02020603050405020304" pitchFamily="18" charset="0"/>
            </a:endParaRPr>
          </a:p>
        </p:txBody>
      </p:sp>
      <p:sp>
        <p:nvSpPr>
          <p:cNvPr id="4" name="Subtitle 3">
            <a:extLst>
              <a:ext uri="{FF2B5EF4-FFF2-40B4-BE49-F238E27FC236}">
                <a16:creationId xmlns:a16="http://schemas.microsoft.com/office/drawing/2014/main" id="{C98A07C0-A2CF-FE1D-243C-C6053080F902}"/>
              </a:ext>
            </a:extLst>
          </p:cNvPr>
          <p:cNvSpPr>
            <a:spLocks noGrp="1"/>
          </p:cNvSpPr>
          <p:nvPr>
            <p:ph type="subTitle" idx="1"/>
          </p:nvPr>
        </p:nvSpPr>
        <p:spPr>
          <a:xfrm>
            <a:off x="3138196" y="1623528"/>
            <a:ext cx="5915608" cy="4544007"/>
          </a:xfrm>
        </p:spPr>
        <p:txBody>
          <a:bodyPr>
            <a:normAutofit/>
          </a:bodyPr>
          <a:lstStyle/>
          <a:p>
            <a:pPr marL="514373" marR="0" lvl="0" indent="-514373" algn="l" defTabSz="457200" rtl="0" eaLnBrk="1" fontAlgn="auto" latinLnBrk="0" hangingPunct="1">
              <a:lnSpc>
                <a:spcPct val="100000"/>
              </a:lnSpc>
              <a:spcBef>
                <a:spcPts val="201"/>
              </a:spcBef>
              <a:spcAft>
                <a:spcPts val="201"/>
              </a:spcAft>
              <a:buClrTx/>
              <a:buSzTx/>
              <a:buFont typeface="+mj-lt"/>
              <a:buAutoNum type="romanUcPeriod"/>
              <a:tabLst/>
              <a:defRPr/>
            </a:pPr>
            <a:r>
              <a:rPr kumimoji="0" lang="en-US" sz="2000" i="0" u="none" strike="noStrike" kern="120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rPr>
              <a:t>Title</a:t>
            </a:r>
          </a:p>
          <a:p>
            <a:pPr marL="514373" marR="0" lvl="0" indent="-514373" algn="l" defTabSz="457200" rtl="0" eaLnBrk="1" fontAlgn="auto" latinLnBrk="0" hangingPunct="1">
              <a:lnSpc>
                <a:spcPct val="100000"/>
              </a:lnSpc>
              <a:spcBef>
                <a:spcPts val="201"/>
              </a:spcBef>
              <a:spcAft>
                <a:spcPts val="201"/>
              </a:spcAft>
              <a:buClrTx/>
              <a:buSzTx/>
              <a:buFont typeface="+mj-lt"/>
              <a:buAutoNum type="romanUcPeriod"/>
              <a:tabLst/>
              <a:defRPr/>
            </a:pPr>
            <a:r>
              <a:rPr kumimoji="0" lang="en-US" sz="2000" i="0" u="none" strike="noStrike" kern="120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rPr>
              <a:t>Contents </a:t>
            </a:r>
          </a:p>
          <a:p>
            <a:pPr marL="514373" marR="0" lvl="0" indent="-514373" algn="l" defTabSz="457200" rtl="0" eaLnBrk="1" fontAlgn="auto" latinLnBrk="0" hangingPunct="1">
              <a:lnSpc>
                <a:spcPct val="100000"/>
              </a:lnSpc>
              <a:spcBef>
                <a:spcPts val="201"/>
              </a:spcBef>
              <a:spcAft>
                <a:spcPts val="201"/>
              </a:spcAft>
              <a:buClrTx/>
              <a:buSzTx/>
              <a:buFont typeface="+mj-lt"/>
              <a:buAutoNum type="romanUcPeriod"/>
              <a:tabLst/>
              <a:defRPr/>
            </a:pPr>
            <a:r>
              <a:rPr kumimoji="0" lang="en-IN" sz="2000" i="0" u="none" strike="noStrike" kern="120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rPr>
              <a:t>Modules</a:t>
            </a:r>
          </a:p>
          <a:p>
            <a:pPr marL="514373" marR="0" lvl="0" indent="-514373" algn="l" defTabSz="457200" rtl="0" eaLnBrk="1" fontAlgn="auto" latinLnBrk="0" hangingPunct="1">
              <a:lnSpc>
                <a:spcPct val="100000"/>
              </a:lnSpc>
              <a:spcBef>
                <a:spcPts val="201"/>
              </a:spcBef>
              <a:spcAft>
                <a:spcPts val="201"/>
              </a:spcAft>
              <a:buClrTx/>
              <a:buSzTx/>
              <a:buFont typeface="+mj-lt"/>
              <a:buAutoNum type="romanUcPeriod"/>
              <a:tabLst/>
              <a:defRPr/>
            </a:pPr>
            <a:r>
              <a:rPr kumimoji="0" lang="en-IN" sz="2000" i="0" u="none" strike="noStrike" kern="120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rPr>
              <a:t>Objective</a:t>
            </a:r>
            <a:endParaRPr lang="en-IN" sz="2000" cap="none" noProof="0" dirty="0">
              <a:solidFill>
                <a:schemeClr val="tx1"/>
              </a:solidFill>
              <a:latin typeface="Times New Roman" panose="02020603050405020304" pitchFamily="18" charset="0"/>
              <a:cs typeface="Times New Roman" panose="02020603050405020304" pitchFamily="18" charset="0"/>
            </a:endParaRPr>
          </a:p>
          <a:p>
            <a:pPr marL="514373" marR="0" lvl="0" indent="-514373" algn="l" defTabSz="457200" rtl="0" eaLnBrk="1" fontAlgn="auto" latinLnBrk="0" hangingPunct="1">
              <a:lnSpc>
                <a:spcPct val="100000"/>
              </a:lnSpc>
              <a:spcBef>
                <a:spcPts val="201"/>
              </a:spcBef>
              <a:spcAft>
                <a:spcPts val="201"/>
              </a:spcAft>
              <a:buClrTx/>
              <a:buSzTx/>
              <a:buFont typeface="+mj-lt"/>
              <a:buAutoNum type="romanUcPeriod"/>
              <a:tabLst/>
              <a:defRPr/>
            </a:pPr>
            <a:r>
              <a:rPr kumimoji="0" lang="en-US" sz="2000" i="0" u="none" strike="noStrike" kern="120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rPr>
              <a:t>Introduction</a:t>
            </a:r>
          </a:p>
          <a:p>
            <a:pPr marL="514373" marR="0" lvl="0" indent="-514373" algn="l" defTabSz="457200" rtl="0" eaLnBrk="1" fontAlgn="auto" latinLnBrk="0" hangingPunct="1">
              <a:lnSpc>
                <a:spcPct val="100000"/>
              </a:lnSpc>
              <a:spcBef>
                <a:spcPts val="201"/>
              </a:spcBef>
              <a:spcAft>
                <a:spcPts val="201"/>
              </a:spcAft>
              <a:buClrTx/>
              <a:buSzTx/>
              <a:buFont typeface="+mj-lt"/>
              <a:buAutoNum type="romanUcPeriod"/>
              <a:tabLst/>
              <a:defRPr/>
            </a:pPr>
            <a:r>
              <a:rPr lang="en-US" sz="2000" cap="none" dirty="0">
                <a:solidFill>
                  <a:schemeClr val="tx1"/>
                </a:solidFill>
                <a:latin typeface="Times New Roman" panose="02020603050405020304" pitchFamily="18" charset="0"/>
                <a:cs typeface="Times New Roman" panose="02020603050405020304" pitchFamily="18" charset="0"/>
              </a:rPr>
              <a:t>Database schema</a:t>
            </a:r>
            <a:endParaRPr kumimoji="0" lang="en-IN" sz="2000" i="0" u="none" strike="noStrike" kern="120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endParaRPr>
          </a:p>
          <a:p>
            <a:pPr marL="514373" marR="0" lvl="0" indent="-514373" algn="l" defTabSz="457200" rtl="0" eaLnBrk="1" fontAlgn="auto" latinLnBrk="0" hangingPunct="1">
              <a:lnSpc>
                <a:spcPct val="100000"/>
              </a:lnSpc>
              <a:spcBef>
                <a:spcPts val="201"/>
              </a:spcBef>
              <a:spcAft>
                <a:spcPts val="201"/>
              </a:spcAft>
              <a:buClrTx/>
              <a:buSzTx/>
              <a:buFont typeface="+mj-lt"/>
              <a:buAutoNum type="romanUcPeriod"/>
              <a:tabLst/>
              <a:defRPr/>
            </a:pPr>
            <a:r>
              <a:rPr kumimoji="0" lang="en-IN" sz="2000" i="0" u="none" strike="noStrike" kern="120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rPr>
              <a:t>Admin and user components</a:t>
            </a:r>
          </a:p>
          <a:p>
            <a:pPr marL="514373" marR="0" lvl="0" indent="-514373" algn="l" defTabSz="457200" rtl="0" eaLnBrk="1" fontAlgn="auto" latinLnBrk="0" hangingPunct="1">
              <a:lnSpc>
                <a:spcPct val="100000"/>
              </a:lnSpc>
              <a:spcBef>
                <a:spcPts val="201"/>
              </a:spcBef>
              <a:spcAft>
                <a:spcPts val="201"/>
              </a:spcAft>
              <a:buClrTx/>
              <a:buSzTx/>
              <a:buFont typeface="+mj-lt"/>
              <a:buAutoNum type="romanUcPeriod"/>
              <a:tabLst/>
              <a:defRPr/>
            </a:pPr>
            <a:r>
              <a:rPr kumimoji="0" lang="en-IN" sz="2000" i="0" u="none" strike="noStrike" kern="120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rPr>
              <a:t>Software requirements</a:t>
            </a:r>
          </a:p>
          <a:p>
            <a:pPr marL="514373" marR="0" lvl="0" indent="-514373" algn="l" defTabSz="457200" rtl="0" eaLnBrk="1" fontAlgn="auto" latinLnBrk="0" hangingPunct="1">
              <a:lnSpc>
                <a:spcPct val="100000"/>
              </a:lnSpc>
              <a:spcBef>
                <a:spcPts val="201"/>
              </a:spcBef>
              <a:spcAft>
                <a:spcPts val="201"/>
              </a:spcAft>
              <a:buClrTx/>
              <a:buSzTx/>
              <a:buFont typeface="+mj-lt"/>
              <a:buAutoNum type="romanUcPeriod"/>
              <a:tabLst/>
              <a:defRPr/>
            </a:pPr>
            <a:r>
              <a:rPr lang="en-IN" sz="2000">
                <a:solidFill>
                  <a:schemeClr val="tx1"/>
                </a:solidFill>
                <a:latin typeface="Times New Roman" panose="02020603050405020304" pitchFamily="18" charset="0"/>
                <a:cs typeface="Times New Roman" panose="02020603050405020304" pitchFamily="18" charset="0"/>
              </a:rPr>
              <a:t>Online Pharmacy Application.</a:t>
            </a:r>
            <a:endParaRPr kumimoji="0" lang="en-IN" sz="2000" i="0" u="none" strike="noStrike" kern="120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endParaRPr>
          </a:p>
          <a:p>
            <a:pPr marL="514373" marR="0" lvl="0" indent="-514373" algn="l" defTabSz="457200" rtl="0" eaLnBrk="1" fontAlgn="auto" latinLnBrk="0" hangingPunct="1">
              <a:lnSpc>
                <a:spcPct val="100000"/>
              </a:lnSpc>
              <a:spcBef>
                <a:spcPts val="201"/>
              </a:spcBef>
              <a:spcAft>
                <a:spcPts val="201"/>
              </a:spcAft>
              <a:buClrTx/>
              <a:buSzTx/>
              <a:buFont typeface="+mj-lt"/>
              <a:buAutoNum type="romanUcPeriod"/>
              <a:tabLst/>
              <a:defRPr/>
            </a:pPr>
            <a:r>
              <a:rPr kumimoji="0" lang="en-IN" sz="2000" i="0" u="none" strike="noStrike" kern="120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rPr>
              <a:t>Testing reports</a:t>
            </a:r>
          </a:p>
          <a:p>
            <a:pPr marL="514373" marR="0" lvl="0" indent="-514373" algn="l" defTabSz="457200" rtl="0" eaLnBrk="1" fontAlgn="auto" latinLnBrk="0" hangingPunct="1">
              <a:lnSpc>
                <a:spcPct val="100000"/>
              </a:lnSpc>
              <a:spcBef>
                <a:spcPts val="201"/>
              </a:spcBef>
              <a:spcAft>
                <a:spcPts val="201"/>
              </a:spcAft>
              <a:buClrTx/>
              <a:buSzTx/>
              <a:buFont typeface="+mj-lt"/>
              <a:buAutoNum type="romanUcPeriod"/>
              <a:tabLst/>
              <a:defRPr/>
            </a:pPr>
            <a:r>
              <a:rPr kumimoji="0" lang="en-IN" sz="2000" i="0" u="none" strike="noStrike" kern="120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rPr>
              <a:t>Conclusion</a:t>
            </a:r>
          </a:p>
          <a:p>
            <a:pPr marL="514373" marR="0" lvl="0" indent="-514373" algn="l" defTabSz="457200" rtl="0" eaLnBrk="1" fontAlgn="auto" latinLnBrk="0" hangingPunct="1">
              <a:lnSpc>
                <a:spcPct val="100000"/>
              </a:lnSpc>
              <a:spcBef>
                <a:spcPts val="201"/>
              </a:spcBef>
              <a:spcAft>
                <a:spcPts val="201"/>
              </a:spcAft>
              <a:buClrTx/>
              <a:buSzTx/>
              <a:buFont typeface="+mj-lt"/>
              <a:buAutoNum type="romanUcPeriod"/>
              <a:tabLst/>
              <a:defRPr/>
            </a:pPr>
            <a:r>
              <a:rPr kumimoji="0" lang="en-IN" sz="2000" i="0" u="none" strike="noStrike" kern="120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rPr>
              <a:t>Thank you</a:t>
            </a:r>
          </a:p>
          <a:p>
            <a:endParaRPr lang="en-IN" sz="2000" dirty="0"/>
          </a:p>
        </p:txBody>
      </p:sp>
    </p:spTree>
    <p:extLst>
      <p:ext uri="{BB962C8B-B14F-4D97-AF65-F5344CB8AC3E}">
        <p14:creationId xmlns:p14="http://schemas.microsoft.com/office/powerpoint/2010/main" val="40021492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4BF714C-71A6-BACC-80F0-ECD767C382AB}"/>
              </a:ext>
            </a:extLst>
          </p:cNvPr>
          <p:cNvSpPr>
            <a:spLocks noGrp="1"/>
          </p:cNvSpPr>
          <p:nvPr>
            <p:ph type="body" idx="1"/>
          </p:nvPr>
        </p:nvSpPr>
        <p:spPr>
          <a:xfrm>
            <a:off x="684211" y="374962"/>
            <a:ext cx="8534400" cy="875339"/>
          </a:xfrm>
        </p:spPr>
        <p:txBody>
          <a:bodyPr/>
          <a:lstStyle/>
          <a:p>
            <a:pPr algn="ctr"/>
            <a:r>
              <a:rPr lang="en-IN" sz="4000" b="1">
                <a:solidFill>
                  <a:srgbClr val="C00000"/>
                </a:solidFill>
                <a:latin typeface="Times New Roman" panose="02020603050405020304" pitchFamily="18" charset="0"/>
                <a:cs typeface="Times New Roman" panose="02020603050405020304" pitchFamily="18" charset="0"/>
              </a:rPr>
              <a:t>ORDER PLACEMENT BY USER</a:t>
            </a:r>
            <a:endParaRPr lang="en-IN" sz="4000" b="1" dirty="0">
              <a:solidFill>
                <a:srgbClr val="C00000"/>
              </a:solidFill>
              <a:latin typeface="Times New Roman" panose="02020603050405020304" pitchFamily="18" charset="0"/>
              <a:cs typeface="Times New Roman" panose="02020603050405020304" pitchFamily="18" charset="0"/>
            </a:endParaRPr>
          </a:p>
          <a:p>
            <a:endParaRPr lang="en-IN" dirty="0"/>
          </a:p>
        </p:txBody>
      </p:sp>
      <p:sp>
        <p:nvSpPr>
          <p:cNvPr id="5" name="TextBox 4">
            <a:extLst>
              <a:ext uri="{FF2B5EF4-FFF2-40B4-BE49-F238E27FC236}">
                <a16:creationId xmlns:a16="http://schemas.microsoft.com/office/drawing/2014/main" id="{05E22215-549D-628F-771A-056C88987D4F}"/>
              </a:ext>
            </a:extLst>
          </p:cNvPr>
          <p:cNvSpPr txBox="1"/>
          <p:nvPr/>
        </p:nvSpPr>
        <p:spPr>
          <a:xfrm>
            <a:off x="1541929" y="1367727"/>
            <a:ext cx="3415553" cy="4191981"/>
          </a:xfrm>
          <a:prstGeom prst="rect">
            <a:avLst/>
          </a:prstGeom>
          <a:noFill/>
        </p:spPr>
        <p:txBody>
          <a:bodyPr wrap="square">
            <a:spAutoFit/>
          </a:bodyPr>
          <a:lstStyle/>
          <a:p>
            <a:pPr marL="342900" indent="-342900" algn="just">
              <a:lnSpc>
                <a:spcPct val="150000"/>
              </a:lnSpc>
              <a:buFont typeface="Wingdings" panose="05000000000000000000" pitchFamily="2" charset="2"/>
              <a:buChar char="v"/>
            </a:pPr>
            <a:r>
              <a:rPr lang="en-IN" sz="2000" dirty="0">
                <a:latin typeface="Times New Roman" panose="02020603050405020304" pitchFamily="18" charset="0"/>
                <a:cs typeface="Times New Roman" panose="02020603050405020304" pitchFamily="18" charset="0"/>
              </a:rPr>
              <a:t>On successful User login</a:t>
            </a:r>
            <a:r>
              <a:rPr lang="en-IN" sz="2000">
                <a:latin typeface="Times New Roman" panose="02020603050405020304" pitchFamily="18" charset="0"/>
                <a:cs typeface="Times New Roman" panose="02020603050405020304" pitchFamily="18" charset="0"/>
              </a:rPr>
              <a:t>, </a:t>
            </a:r>
            <a:r>
              <a:rPr lang="en-IN">
                <a:latin typeface="Times New Roman" panose="02020603050405020304" pitchFamily="18" charset="0"/>
                <a:cs typeface="Times New Roman" panose="02020603050405020304" pitchFamily="18" charset="0"/>
              </a:rPr>
              <a:t>redirected to user </a:t>
            </a:r>
            <a:r>
              <a:rPr lang="en-IN" sz="2000" dirty="0">
                <a:latin typeface="Times New Roman" panose="02020603050405020304" pitchFamily="18" charset="0"/>
                <a:cs typeface="Times New Roman" panose="02020603050405020304" pitchFamily="18" charset="0"/>
              </a:rPr>
              <a:t>homepage/Dashboard.</a:t>
            </a:r>
          </a:p>
          <a:p>
            <a:pPr marL="342900" indent="-342900" algn="just">
              <a:lnSpc>
                <a:spcPct val="150000"/>
              </a:lnSpc>
              <a:buFont typeface="Wingdings" panose="05000000000000000000" pitchFamily="2" charset="2"/>
              <a:buChar char="v"/>
            </a:pPr>
            <a:r>
              <a:rPr lang="en-IN" sz="2000" dirty="0">
                <a:latin typeface="Times New Roman" panose="02020603050405020304" pitchFamily="18" charset="0"/>
                <a:cs typeface="Times New Roman" panose="02020603050405020304" pitchFamily="18" charset="0"/>
              </a:rPr>
              <a:t>In that page the user can able </a:t>
            </a:r>
            <a:r>
              <a:rPr lang="en-IN" sz="2000">
                <a:latin typeface="Times New Roman" panose="02020603050405020304" pitchFamily="18" charset="0"/>
                <a:cs typeface="Times New Roman" panose="02020603050405020304" pitchFamily="18" charset="0"/>
              </a:rPr>
              <a:t>to search the prescribed medicine, if the medicine is available, user can Place their order  and also able to cancel the order.</a:t>
            </a:r>
            <a:endParaRPr lang="en-IN" sz="20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516C9F6F-32DE-E5C7-D911-4D1EED73DC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87788" y="1461247"/>
            <a:ext cx="6530547" cy="4563036"/>
          </a:xfrm>
          <a:prstGeom prst="rect">
            <a:avLst/>
          </a:prstGeom>
        </p:spPr>
      </p:pic>
    </p:spTree>
    <p:extLst>
      <p:ext uri="{BB962C8B-B14F-4D97-AF65-F5344CB8AC3E}">
        <p14:creationId xmlns:p14="http://schemas.microsoft.com/office/powerpoint/2010/main" val="11560606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8C4957B-5B8F-1C18-A759-D2B7FF40ED44}"/>
              </a:ext>
            </a:extLst>
          </p:cNvPr>
          <p:cNvSpPr>
            <a:spLocks noGrp="1"/>
          </p:cNvSpPr>
          <p:nvPr>
            <p:ph type="title"/>
          </p:nvPr>
        </p:nvSpPr>
        <p:spPr>
          <a:xfrm>
            <a:off x="3101788" y="624110"/>
            <a:ext cx="8402823" cy="666808"/>
          </a:xfrm>
        </p:spPr>
        <p:txBody>
          <a:bodyPr/>
          <a:lstStyle/>
          <a:p>
            <a:r>
              <a:rPr lang="en-IN" b="1">
                <a:solidFill>
                  <a:srgbClr val="C00000"/>
                </a:solidFill>
                <a:latin typeface="Times New Roman" panose="02020603050405020304" pitchFamily="18" charset="0"/>
                <a:cs typeface="Times New Roman" panose="02020603050405020304" pitchFamily="18" charset="0"/>
              </a:rPr>
              <a:t>ORDER VIEW BY ADMIN</a:t>
            </a:r>
          </a:p>
        </p:txBody>
      </p:sp>
      <p:pic>
        <p:nvPicPr>
          <p:cNvPr id="8" name="Picture 7">
            <a:extLst>
              <a:ext uri="{FF2B5EF4-FFF2-40B4-BE49-F238E27FC236}">
                <a16:creationId xmlns:a16="http://schemas.microsoft.com/office/drawing/2014/main" id="{5E8AA9C5-8AA0-0E75-38C8-CB48C48F08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0635" y="1829599"/>
            <a:ext cx="4643717" cy="3827130"/>
          </a:xfrm>
          <a:prstGeom prst="rect">
            <a:avLst/>
          </a:prstGeom>
        </p:spPr>
      </p:pic>
      <p:pic>
        <p:nvPicPr>
          <p:cNvPr id="10" name="Picture 9">
            <a:extLst>
              <a:ext uri="{FF2B5EF4-FFF2-40B4-BE49-F238E27FC236}">
                <a16:creationId xmlns:a16="http://schemas.microsoft.com/office/drawing/2014/main" id="{2F15ADB3-215D-EF53-773D-2B934634FE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67117" y="1829598"/>
            <a:ext cx="5991801" cy="3827129"/>
          </a:xfrm>
          <a:prstGeom prst="rect">
            <a:avLst/>
          </a:prstGeom>
        </p:spPr>
      </p:pic>
    </p:spTree>
    <p:extLst>
      <p:ext uri="{BB962C8B-B14F-4D97-AF65-F5344CB8AC3E}">
        <p14:creationId xmlns:p14="http://schemas.microsoft.com/office/powerpoint/2010/main" val="12591829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4BF714C-71A6-BACC-80F0-ECD767C382AB}"/>
              </a:ext>
            </a:extLst>
          </p:cNvPr>
          <p:cNvSpPr>
            <a:spLocks noGrp="1"/>
          </p:cNvSpPr>
          <p:nvPr>
            <p:ph type="body" idx="1"/>
          </p:nvPr>
        </p:nvSpPr>
        <p:spPr>
          <a:xfrm>
            <a:off x="684211" y="374962"/>
            <a:ext cx="8534400" cy="875339"/>
          </a:xfrm>
        </p:spPr>
        <p:txBody>
          <a:bodyPr/>
          <a:lstStyle/>
          <a:p>
            <a:pPr algn="ctr"/>
            <a:r>
              <a:rPr lang="en-IN" sz="4000" b="1">
                <a:solidFill>
                  <a:srgbClr val="C00000"/>
                </a:solidFill>
                <a:latin typeface="Times New Roman" panose="02020603050405020304" pitchFamily="18" charset="0"/>
                <a:cs typeface="Times New Roman" panose="02020603050405020304" pitchFamily="18" charset="0"/>
              </a:rPr>
              <a:t> USER/ADMIN PROFILE</a:t>
            </a:r>
            <a:endParaRPr lang="en-IN" sz="4000" b="1" dirty="0">
              <a:solidFill>
                <a:srgbClr val="C00000"/>
              </a:solidFill>
              <a:latin typeface="Times New Roman" panose="02020603050405020304" pitchFamily="18" charset="0"/>
              <a:cs typeface="Times New Roman" panose="02020603050405020304" pitchFamily="18" charset="0"/>
            </a:endParaRPr>
          </a:p>
          <a:p>
            <a:endParaRPr lang="en-IN" dirty="0"/>
          </a:p>
        </p:txBody>
      </p:sp>
      <p:sp>
        <p:nvSpPr>
          <p:cNvPr id="5" name="TextBox 4">
            <a:extLst>
              <a:ext uri="{FF2B5EF4-FFF2-40B4-BE49-F238E27FC236}">
                <a16:creationId xmlns:a16="http://schemas.microsoft.com/office/drawing/2014/main" id="{05E22215-549D-628F-771A-056C88987D4F}"/>
              </a:ext>
            </a:extLst>
          </p:cNvPr>
          <p:cNvSpPr txBox="1"/>
          <p:nvPr/>
        </p:nvSpPr>
        <p:spPr>
          <a:xfrm>
            <a:off x="1541929" y="1367727"/>
            <a:ext cx="3415553" cy="3730317"/>
          </a:xfrm>
          <a:prstGeom prst="rect">
            <a:avLst/>
          </a:prstGeom>
          <a:noFill/>
        </p:spPr>
        <p:txBody>
          <a:bodyPr wrap="square">
            <a:spAutoFit/>
          </a:bodyPr>
          <a:lstStyle/>
          <a:p>
            <a:pPr marL="342900" indent="-342900" algn="just">
              <a:lnSpc>
                <a:spcPct val="150000"/>
              </a:lnSpc>
              <a:buFont typeface="Wingdings" panose="05000000000000000000" pitchFamily="2" charset="2"/>
              <a:buChar char="v"/>
            </a:pPr>
            <a:r>
              <a:rPr lang="en-IN" sz="2000">
                <a:latin typeface="Times New Roman" panose="02020603050405020304" pitchFamily="18" charset="0"/>
                <a:cs typeface="Times New Roman" panose="02020603050405020304" pitchFamily="18" charset="0"/>
              </a:rPr>
              <a:t>The User or Customer can able to create their profile details.</a:t>
            </a:r>
            <a:endParaRPr lang="en-IN" sz="2000" dirty="0">
              <a:latin typeface="Times New Roman" panose="02020603050405020304" pitchFamily="18" charset="0"/>
              <a:cs typeface="Times New Roman" panose="02020603050405020304" pitchFamily="18" charset="0"/>
            </a:endParaRPr>
          </a:p>
          <a:p>
            <a:pPr marL="342900" indent="-342900" algn="just">
              <a:lnSpc>
                <a:spcPct val="150000"/>
              </a:lnSpc>
              <a:buFont typeface="Wingdings" panose="05000000000000000000" pitchFamily="2" charset="2"/>
              <a:buChar char="v"/>
            </a:pPr>
            <a:r>
              <a:rPr lang="en-IN" sz="2000">
                <a:latin typeface="Times New Roman" panose="02020603050405020304" pitchFamily="18" charset="0"/>
                <a:cs typeface="Times New Roman" panose="02020603050405020304" pitchFamily="18" charset="0"/>
              </a:rPr>
              <a:t>The User or Customer can able to able to their profile details in the application, as well as they can update their profile details.</a:t>
            </a:r>
            <a:endParaRPr lang="en-IN" sz="2000"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06CD465B-7697-64F2-B82C-9D1755E95EB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67294" y="1515036"/>
            <a:ext cx="6325459" cy="4560717"/>
          </a:xfrm>
          <a:prstGeom prst="rect">
            <a:avLst/>
          </a:prstGeom>
        </p:spPr>
      </p:pic>
    </p:spTree>
    <p:extLst>
      <p:ext uri="{BB962C8B-B14F-4D97-AF65-F5344CB8AC3E}">
        <p14:creationId xmlns:p14="http://schemas.microsoft.com/office/powerpoint/2010/main" val="13186134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2B8326-3028-9C9B-0CB2-1F327FAD1B1E}"/>
              </a:ext>
            </a:extLst>
          </p:cNvPr>
          <p:cNvSpPr>
            <a:spLocks noGrp="1"/>
          </p:cNvSpPr>
          <p:nvPr>
            <p:ph type="title"/>
          </p:nvPr>
        </p:nvSpPr>
        <p:spPr>
          <a:xfrm>
            <a:off x="684212" y="756298"/>
            <a:ext cx="8534401" cy="671286"/>
          </a:xfrm>
        </p:spPr>
        <p:txBody>
          <a:bodyPr>
            <a:noAutofit/>
          </a:bodyPr>
          <a:lstStyle/>
          <a:p>
            <a:pPr algn="ctr"/>
            <a:r>
              <a:rPr lang="en-US" b="1">
                <a:solidFill>
                  <a:srgbClr val="C00000"/>
                </a:solidFill>
                <a:latin typeface="Times New Roman" panose="02020603050405020304" pitchFamily="18" charset="0"/>
                <a:cs typeface="Times New Roman" panose="02020603050405020304" pitchFamily="18" charset="0"/>
              </a:rPr>
              <a:t>USER/ADMIN REVIEW</a:t>
            </a:r>
            <a:endParaRPr lang="en-IN" sz="4000" b="1" dirty="0">
              <a:solidFill>
                <a:srgbClr val="C00000"/>
              </a:solidFill>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CF13DA7B-D04B-DD24-761D-2FE6ADDE5BF4}"/>
              </a:ext>
            </a:extLst>
          </p:cNvPr>
          <p:cNvSpPr>
            <a:spLocks noGrp="1"/>
          </p:cNvSpPr>
          <p:nvPr>
            <p:ph type="body" idx="1"/>
          </p:nvPr>
        </p:nvSpPr>
        <p:spPr>
          <a:xfrm>
            <a:off x="684213" y="1996751"/>
            <a:ext cx="4214358" cy="3997649"/>
          </a:xfrm>
        </p:spPr>
        <p:txBody>
          <a:bodyPr>
            <a:normAutofit/>
          </a:bodyPr>
          <a:lstStyle/>
          <a:p>
            <a:pPr marL="285750" indent="-285750">
              <a:lnSpc>
                <a:spcPct val="150000"/>
              </a:lnSpc>
              <a:buFont typeface="Wingdings" panose="05000000000000000000" pitchFamily="2" charset="2"/>
              <a:buChar char="v"/>
            </a:pPr>
            <a:r>
              <a:rPr lang="en-IN">
                <a:solidFill>
                  <a:schemeClr val="tx1"/>
                </a:solidFill>
                <a:latin typeface="Times New Roman" panose="02020603050405020304" pitchFamily="18" charset="0"/>
                <a:cs typeface="Times New Roman" panose="02020603050405020304" pitchFamily="18" charset="0"/>
              </a:rPr>
              <a:t>User or customer can add their reviews  regarding the product or Medicines.</a:t>
            </a:r>
            <a:endParaRPr lang="en-IN" sz="2000" cap="none" dirty="0">
              <a:solidFill>
                <a:schemeClr val="tx1"/>
              </a:solidFill>
              <a:latin typeface="Times New Roman" panose="02020603050405020304" pitchFamily="18" charset="0"/>
              <a:cs typeface="Times New Roman" panose="02020603050405020304" pitchFamily="18" charset="0"/>
            </a:endParaRPr>
          </a:p>
          <a:p>
            <a:pPr marL="285750" indent="-285750">
              <a:lnSpc>
                <a:spcPct val="150000"/>
              </a:lnSpc>
              <a:buFont typeface="Wingdings" panose="05000000000000000000" pitchFamily="2" charset="2"/>
              <a:buChar char="v"/>
            </a:pPr>
            <a:r>
              <a:rPr lang="en-IN">
                <a:solidFill>
                  <a:schemeClr val="tx1"/>
                </a:solidFill>
                <a:latin typeface="Times New Roman" panose="02020603050405020304" pitchFamily="18" charset="0"/>
                <a:cs typeface="Times New Roman" panose="02020603050405020304" pitchFamily="18" charset="0"/>
              </a:rPr>
              <a:t>Apart from reviews user can also add their query or issues with the product they have ordered from the application.</a:t>
            </a:r>
            <a:endParaRPr lang="en-IN" sz="2000" cap="none" dirty="0">
              <a:solidFill>
                <a:schemeClr val="tx1"/>
              </a:solidFill>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v"/>
            </a:pPr>
            <a:endParaRPr lang="en-IN" dirty="0"/>
          </a:p>
        </p:txBody>
      </p:sp>
      <p:pic>
        <p:nvPicPr>
          <p:cNvPr id="8" name="Picture 7">
            <a:extLst>
              <a:ext uri="{FF2B5EF4-FFF2-40B4-BE49-F238E27FC236}">
                <a16:creationId xmlns:a16="http://schemas.microsoft.com/office/drawing/2014/main" id="{2E41F8BA-E4A8-D9F1-F5A3-8A918BB5FD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35387" y="1527599"/>
            <a:ext cx="6272400" cy="4466801"/>
          </a:xfrm>
          <a:prstGeom prst="rect">
            <a:avLst/>
          </a:prstGeom>
        </p:spPr>
      </p:pic>
    </p:spTree>
    <p:extLst>
      <p:ext uri="{BB962C8B-B14F-4D97-AF65-F5344CB8AC3E}">
        <p14:creationId xmlns:p14="http://schemas.microsoft.com/office/powerpoint/2010/main" val="18262555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43A9E82-071C-DD47-17D9-80BC917893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54306" y="887506"/>
            <a:ext cx="9514074" cy="5450541"/>
          </a:xfrm>
          <a:prstGeom prst="rect">
            <a:avLst/>
          </a:prstGeom>
        </p:spPr>
      </p:pic>
    </p:spTree>
    <p:extLst>
      <p:ext uri="{BB962C8B-B14F-4D97-AF65-F5344CB8AC3E}">
        <p14:creationId xmlns:p14="http://schemas.microsoft.com/office/powerpoint/2010/main" val="35363280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237B21-8618-4A42-75BD-B802B4E5C3E2}"/>
              </a:ext>
            </a:extLst>
          </p:cNvPr>
          <p:cNvSpPr>
            <a:spLocks noGrp="1"/>
          </p:cNvSpPr>
          <p:nvPr>
            <p:ph type="title"/>
          </p:nvPr>
        </p:nvSpPr>
        <p:spPr>
          <a:xfrm>
            <a:off x="2671482" y="624110"/>
            <a:ext cx="8833130" cy="469584"/>
          </a:xfrm>
        </p:spPr>
        <p:txBody>
          <a:bodyPr>
            <a:normAutofit fontScale="90000"/>
          </a:bodyPr>
          <a:lstStyle/>
          <a:p>
            <a:r>
              <a:rPr lang="en-IN" b="1">
                <a:solidFill>
                  <a:srgbClr val="C00000"/>
                </a:solidFill>
                <a:latin typeface="Times New Roman" panose="02020603050405020304" pitchFamily="18" charset="0"/>
                <a:cs typeface="Times New Roman" panose="02020603050405020304" pitchFamily="18" charset="0"/>
              </a:rPr>
              <a:t>ADMIN/USER QUERY</a:t>
            </a:r>
          </a:p>
        </p:txBody>
      </p:sp>
      <p:sp>
        <p:nvSpPr>
          <p:cNvPr id="3" name="Content Placeholder 2">
            <a:extLst>
              <a:ext uri="{FF2B5EF4-FFF2-40B4-BE49-F238E27FC236}">
                <a16:creationId xmlns:a16="http://schemas.microsoft.com/office/drawing/2014/main" id="{148DB0F0-08AB-8193-E883-9C0DB499BAA9}"/>
              </a:ext>
            </a:extLst>
          </p:cNvPr>
          <p:cNvSpPr>
            <a:spLocks noGrp="1"/>
          </p:cNvSpPr>
          <p:nvPr>
            <p:ph idx="1"/>
          </p:nvPr>
        </p:nvSpPr>
        <p:spPr>
          <a:xfrm>
            <a:off x="968188" y="2133599"/>
            <a:ext cx="4141694" cy="3191435"/>
          </a:xfrm>
        </p:spPr>
        <p:txBody>
          <a:bodyPr/>
          <a:lstStyle/>
          <a:p>
            <a:r>
              <a:rPr lang="en-IN" sz="2400">
                <a:solidFill>
                  <a:schemeClr val="tx1"/>
                </a:solidFill>
                <a:latin typeface="Times New Roman" panose="02020603050405020304" pitchFamily="18" charset="0"/>
                <a:cs typeface="Times New Roman" panose="02020603050405020304" pitchFamily="18" charset="0"/>
              </a:rPr>
              <a:t>Apart from reviews user can also add their query or issues with the product they have ordered from the application.</a:t>
            </a:r>
            <a:endParaRPr lang="en-IN" sz="2400" cap="none">
              <a:solidFill>
                <a:schemeClr val="tx1"/>
              </a:solidFill>
              <a:latin typeface="Times New Roman" panose="02020603050405020304" pitchFamily="18" charset="0"/>
              <a:cs typeface="Times New Roman" panose="02020603050405020304" pitchFamily="18" charset="0"/>
            </a:endParaRPr>
          </a:p>
          <a:p>
            <a:endParaRPr lang="en-IN"/>
          </a:p>
        </p:txBody>
      </p:sp>
      <p:pic>
        <p:nvPicPr>
          <p:cNvPr id="5" name="Picture 4">
            <a:extLst>
              <a:ext uri="{FF2B5EF4-FFF2-40B4-BE49-F238E27FC236}">
                <a16:creationId xmlns:a16="http://schemas.microsoft.com/office/drawing/2014/main" id="{2F48761E-E604-9A2C-827C-41CD79AB848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70209" y="2017059"/>
            <a:ext cx="6106002" cy="3881717"/>
          </a:xfrm>
          <a:prstGeom prst="rect">
            <a:avLst/>
          </a:prstGeom>
        </p:spPr>
      </p:pic>
    </p:spTree>
    <p:extLst>
      <p:ext uri="{BB962C8B-B14F-4D97-AF65-F5344CB8AC3E}">
        <p14:creationId xmlns:p14="http://schemas.microsoft.com/office/powerpoint/2010/main" val="1231824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F3A78FA-5B10-419E-D0F9-79EA4DA17A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21224" y="907817"/>
            <a:ext cx="10115830" cy="5042366"/>
          </a:xfrm>
          <a:prstGeom prst="rect">
            <a:avLst/>
          </a:prstGeom>
        </p:spPr>
      </p:pic>
    </p:spTree>
    <p:extLst>
      <p:ext uri="{BB962C8B-B14F-4D97-AF65-F5344CB8AC3E}">
        <p14:creationId xmlns:p14="http://schemas.microsoft.com/office/powerpoint/2010/main" val="35893311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40E674-2257-3D24-74F0-E976572510BA}"/>
              </a:ext>
            </a:extLst>
          </p:cNvPr>
          <p:cNvSpPr>
            <a:spLocks noGrp="1"/>
          </p:cNvSpPr>
          <p:nvPr>
            <p:ph type="title" idx="4294967295"/>
          </p:nvPr>
        </p:nvSpPr>
        <p:spPr>
          <a:xfrm>
            <a:off x="0" y="2687638"/>
            <a:ext cx="5045075" cy="1706562"/>
          </a:xfrm>
        </p:spPr>
        <p:txBody>
          <a:bodyPr/>
          <a:lstStyle/>
          <a:p>
            <a:pPr algn="ctr"/>
            <a:r>
              <a:rPr lang="en-IN" sz="4000" b="1" dirty="0">
                <a:solidFill>
                  <a:srgbClr val="C00000"/>
                </a:solidFill>
                <a:latin typeface="Times New Roman" panose="02020603050405020304" pitchFamily="18" charset="0"/>
                <a:cs typeface="Times New Roman" panose="02020603050405020304" pitchFamily="18" charset="0"/>
              </a:rPr>
              <a:t>POSTMAN TESTING REPORTS</a:t>
            </a:r>
          </a:p>
        </p:txBody>
      </p:sp>
      <p:pic>
        <p:nvPicPr>
          <p:cNvPr id="5" name="Picture 2">
            <a:extLst>
              <a:ext uri="{FF2B5EF4-FFF2-40B4-BE49-F238E27FC236}">
                <a16:creationId xmlns:a16="http://schemas.microsoft.com/office/drawing/2014/main" id="{A1C1EF67-F224-0D21-052F-EB161178E67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107" t="-3843" r="5107" b="-3843"/>
          <a:stretch/>
        </p:blipFill>
        <p:spPr bwMode="auto">
          <a:xfrm>
            <a:off x="6988628" y="1595534"/>
            <a:ext cx="4041828" cy="3890865"/>
          </a:xfrm>
          <a:prstGeom prst="rect">
            <a:avLst/>
          </a:prstGeom>
          <a:solidFill>
            <a:srgbClr val="FFFFFF">
              <a:shade val="85000"/>
            </a:srgbClr>
          </a:solid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1930739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EA38FF9-076B-46C1-6507-1860FECB3D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69158" y="1034301"/>
            <a:ext cx="8525436" cy="5133415"/>
          </a:xfrm>
          <a:prstGeom prst="rect">
            <a:avLst/>
          </a:prstGeom>
        </p:spPr>
      </p:pic>
    </p:spTree>
    <p:extLst>
      <p:ext uri="{BB962C8B-B14F-4D97-AF65-F5344CB8AC3E}">
        <p14:creationId xmlns:p14="http://schemas.microsoft.com/office/powerpoint/2010/main" val="36865527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65823D7-788A-3395-2453-34E4A5C4D8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41750" y="1071282"/>
            <a:ext cx="9355168" cy="5262282"/>
          </a:xfrm>
          <a:prstGeom prst="rect">
            <a:avLst/>
          </a:prstGeom>
        </p:spPr>
      </p:pic>
    </p:spTree>
    <p:extLst>
      <p:ext uri="{BB962C8B-B14F-4D97-AF65-F5344CB8AC3E}">
        <p14:creationId xmlns:p14="http://schemas.microsoft.com/office/powerpoint/2010/main" val="6622797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3B2E88AC-D421-3A70-BA23-4BB6F76C4FC5}"/>
              </a:ext>
            </a:extLst>
          </p:cNvPr>
          <p:cNvGraphicFramePr>
            <a:graphicFrameLocks noGrp="1"/>
          </p:cNvGraphicFramePr>
          <p:nvPr>
            <p:extLst>
              <p:ext uri="{D42A27DB-BD31-4B8C-83A1-F6EECF244321}">
                <p14:modId xmlns:p14="http://schemas.microsoft.com/office/powerpoint/2010/main" val="2904668191"/>
              </p:ext>
            </p:extLst>
          </p:nvPr>
        </p:nvGraphicFramePr>
        <p:xfrm>
          <a:off x="1350963" y="1620351"/>
          <a:ext cx="9490073" cy="4208262"/>
        </p:xfrm>
        <a:graphic>
          <a:graphicData uri="http://schemas.openxmlformats.org/drawingml/2006/table">
            <a:tbl>
              <a:tblPr firstRow="1">
                <a:tableStyleId>{69012ECD-51FC-41F1-AA8D-1B2483CD663E}</a:tableStyleId>
              </a:tblPr>
              <a:tblGrid>
                <a:gridCol w="3204882">
                  <a:extLst>
                    <a:ext uri="{9D8B030D-6E8A-4147-A177-3AD203B41FA5}">
                      <a16:colId xmlns:a16="http://schemas.microsoft.com/office/drawing/2014/main" val="3202672050"/>
                    </a:ext>
                  </a:extLst>
                </a:gridCol>
                <a:gridCol w="2460652">
                  <a:extLst>
                    <a:ext uri="{9D8B030D-6E8A-4147-A177-3AD203B41FA5}">
                      <a16:colId xmlns:a16="http://schemas.microsoft.com/office/drawing/2014/main" val="2012865858"/>
                    </a:ext>
                  </a:extLst>
                </a:gridCol>
                <a:gridCol w="3824539">
                  <a:extLst>
                    <a:ext uri="{9D8B030D-6E8A-4147-A177-3AD203B41FA5}">
                      <a16:colId xmlns:a16="http://schemas.microsoft.com/office/drawing/2014/main" val="1851312597"/>
                    </a:ext>
                  </a:extLst>
                </a:gridCol>
              </a:tblGrid>
              <a:tr h="529399">
                <a:tc>
                  <a:txBody>
                    <a:bodyPr/>
                    <a:lstStyle/>
                    <a:p>
                      <a:pPr algn="ctr"/>
                      <a:r>
                        <a:rPr lang="en-US" sz="2400" dirty="0">
                          <a:latin typeface="Times New Roman" panose="02020603050405020304" pitchFamily="18" charset="0"/>
                          <a:cs typeface="Times New Roman" panose="02020603050405020304" pitchFamily="18" charset="0"/>
                        </a:rPr>
                        <a:t>Name</a:t>
                      </a:r>
                    </a:p>
                  </a:txBody>
                  <a:tcPr marL="82522" marR="825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50000"/>
                      </a:schemeClr>
                    </a:solidFill>
                  </a:tcPr>
                </a:tc>
                <a:tc>
                  <a:txBody>
                    <a:bodyPr/>
                    <a:lstStyle/>
                    <a:p>
                      <a:pPr algn="ctr"/>
                      <a:r>
                        <a:rPr lang="en-US" sz="2400" dirty="0">
                          <a:latin typeface="Times New Roman" panose="02020603050405020304" pitchFamily="18" charset="0"/>
                          <a:cs typeface="Times New Roman" panose="02020603050405020304" pitchFamily="18" charset="0"/>
                        </a:rPr>
                        <a:t>Domain</a:t>
                      </a:r>
                    </a:p>
                  </a:txBody>
                  <a:tcPr marL="82522" marR="825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50000"/>
                      </a:schemeClr>
                    </a:solidFill>
                  </a:tcPr>
                </a:tc>
                <a:tc>
                  <a:txBody>
                    <a:bodyPr/>
                    <a:lstStyle/>
                    <a:p>
                      <a:pPr algn="ctr"/>
                      <a:r>
                        <a:rPr lang="en-US" sz="2400" dirty="0">
                          <a:latin typeface="Times New Roman" panose="02020603050405020304" pitchFamily="18" charset="0"/>
                          <a:cs typeface="Times New Roman" panose="02020603050405020304" pitchFamily="18" charset="0"/>
                        </a:rPr>
                        <a:t>Modules</a:t>
                      </a:r>
                    </a:p>
                  </a:txBody>
                  <a:tcPr marL="82522" marR="825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50000"/>
                      </a:schemeClr>
                    </a:solidFill>
                  </a:tcPr>
                </a:tc>
                <a:extLst>
                  <a:ext uri="{0D108BD9-81ED-4DB2-BD59-A6C34878D82A}">
                    <a16:rowId xmlns:a16="http://schemas.microsoft.com/office/drawing/2014/main" val="220883251"/>
                  </a:ext>
                </a:extLst>
              </a:tr>
              <a:tr h="423519">
                <a:tc>
                  <a:txBody>
                    <a:bodyPr/>
                    <a:lstStyle/>
                    <a:p>
                      <a:pPr marL="0" marR="0" lvl="4" indent="0" algn="l" defTabSz="914439" rtl="0" eaLnBrk="1" fontAlgn="auto" latinLnBrk="0" hangingPunct="1">
                        <a:lnSpc>
                          <a:spcPct val="100000"/>
                        </a:lnSpc>
                        <a:spcBef>
                          <a:spcPts val="0"/>
                        </a:spcBef>
                        <a:spcAft>
                          <a:spcPts val="0"/>
                        </a:spcAft>
                        <a:buClrTx/>
                        <a:buSzTx/>
                        <a:buFont typeface="+mj-lt"/>
                        <a:buNone/>
                        <a:tabLst/>
                        <a:defRPr/>
                      </a:pPr>
                      <a:r>
                        <a:rPr lang="en-US" sz="1600" b="1" u="none" dirty="0">
                          <a:solidFill>
                            <a:srgbClr val="002060"/>
                          </a:solidFill>
                          <a:latin typeface="Times New Roman" panose="02020603050405020304" pitchFamily="18" charset="0"/>
                          <a:cs typeface="Times New Roman" panose="02020603050405020304" pitchFamily="18" charset="0"/>
                        </a:rPr>
                        <a:t>1</a:t>
                      </a:r>
                      <a:r>
                        <a:rPr lang="en-US" sz="1600" b="1" u="none">
                          <a:solidFill>
                            <a:srgbClr val="002060"/>
                          </a:solidFill>
                          <a:latin typeface="Times New Roman" panose="02020603050405020304" pitchFamily="18" charset="0"/>
                          <a:cs typeface="Times New Roman" panose="02020603050405020304" pitchFamily="18" charset="0"/>
                        </a:rPr>
                        <a:t>. Kritika Kumari</a:t>
                      </a:r>
                      <a:endParaRPr lang="en-US" sz="1600" b="1" u="none" dirty="0">
                        <a:solidFill>
                          <a:srgbClr val="002060"/>
                        </a:solidFill>
                        <a:latin typeface="Times New Roman" panose="02020603050405020304" pitchFamily="18" charset="0"/>
                        <a:cs typeface="Times New Roman" panose="02020603050405020304" pitchFamily="18" charset="0"/>
                      </a:endParaRPr>
                    </a:p>
                  </a:txBody>
                  <a:tcPr marL="82522" marR="825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b="1" u="none" dirty="0">
                          <a:latin typeface="Times New Roman" panose="02020603050405020304" pitchFamily="18" charset="0"/>
                          <a:cs typeface="Times New Roman" panose="02020603050405020304" pitchFamily="18" charset="0"/>
                        </a:rPr>
                        <a:t>FSD User</a:t>
                      </a:r>
                    </a:p>
                  </a:txBody>
                  <a:tcPr marL="82522" marR="825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b="1" u="none">
                          <a:latin typeface="Times New Roman" panose="02020603050405020304" pitchFamily="18" charset="0"/>
                          <a:cs typeface="Times New Roman" panose="02020603050405020304" pitchFamily="18" charset="0"/>
                        </a:rPr>
                        <a:t>Sign In/Sign Up and Landing Page</a:t>
                      </a:r>
                      <a:endParaRPr lang="en-US" sz="1600" b="1" u="none" dirty="0">
                        <a:latin typeface="Times New Roman" panose="02020603050405020304" pitchFamily="18" charset="0"/>
                        <a:cs typeface="Times New Roman" panose="02020603050405020304" pitchFamily="18" charset="0"/>
                      </a:endParaRPr>
                    </a:p>
                  </a:txBody>
                  <a:tcPr marL="82522" marR="825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9975083"/>
                  </a:ext>
                </a:extLst>
              </a:tr>
              <a:tr h="423519">
                <a:tc>
                  <a:txBody>
                    <a:bodyPr/>
                    <a:lstStyle/>
                    <a:p>
                      <a:pPr marL="0" marR="0" lvl="4" indent="0" algn="l" defTabSz="914439" rtl="0" eaLnBrk="1" fontAlgn="auto" latinLnBrk="0" hangingPunct="1">
                        <a:lnSpc>
                          <a:spcPct val="100000"/>
                        </a:lnSpc>
                        <a:spcBef>
                          <a:spcPts val="0"/>
                        </a:spcBef>
                        <a:spcAft>
                          <a:spcPts val="0"/>
                        </a:spcAft>
                        <a:buClrTx/>
                        <a:buSzTx/>
                        <a:buFont typeface="+mj-lt"/>
                        <a:buNone/>
                        <a:tabLst/>
                        <a:defRPr/>
                      </a:pPr>
                      <a:r>
                        <a:rPr lang="en-US" sz="1600" b="1" u="none" dirty="0">
                          <a:solidFill>
                            <a:srgbClr val="002060"/>
                          </a:solidFill>
                          <a:latin typeface="Times New Roman" panose="02020603050405020304" pitchFamily="18" charset="0"/>
                          <a:cs typeface="Times New Roman" panose="02020603050405020304" pitchFamily="18" charset="0"/>
                        </a:rPr>
                        <a:t>2</a:t>
                      </a:r>
                      <a:r>
                        <a:rPr lang="en-US" sz="1600" b="1" u="none">
                          <a:solidFill>
                            <a:srgbClr val="002060"/>
                          </a:solidFill>
                          <a:latin typeface="Times New Roman" panose="02020603050405020304" pitchFamily="18" charset="0"/>
                          <a:cs typeface="Times New Roman" panose="02020603050405020304" pitchFamily="18" charset="0"/>
                        </a:rPr>
                        <a:t>. Linagareddy Surya Vardhan</a:t>
                      </a:r>
                      <a:endParaRPr lang="en-US" sz="1600" b="1" u="none" dirty="0">
                        <a:solidFill>
                          <a:srgbClr val="002060"/>
                        </a:solidFill>
                        <a:latin typeface="Times New Roman" panose="02020603050405020304" pitchFamily="18" charset="0"/>
                        <a:cs typeface="Times New Roman" panose="02020603050405020304" pitchFamily="18" charset="0"/>
                      </a:endParaRPr>
                    </a:p>
                  </a:txBody>
                  <a:tcPr marL="82522" marR="825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39" rtl="0" eaLnBrk="1" fontAlgn="auto" latinLnBrk="0" hangingPunct="1">
                        <a:lnSpc>
                          <a:spcPct val="100000"/>
                        </a:lnSpc>
                        <a:spcBef>
                          <a:spcPts val="0"/>
                        </a:spcBef>
                        <a:spcAft>
                          <a:spcPts val="0"/>
                        </a:spcAft>
                        <a:buClrTx/>
                        <a:buSzTx/>
                        <a:buFontTx/>
                        <a:buNone/>
                        <a:tabLst/>
                        <a:defRPr/>
                      </a:pPr>
                      <a:r>
                        <a:rPr lang="en-US" sz="1600" b="1" u="none" dirty="0">
                          <a:latin typeface="Times New Roman" panose="02020603050405020304" pitchFamily="18" charset="0"/>
                          <a:cs typeface="Times New Roman" panose="02020603050405020304" pitchFamily="18" charset="0"/>
                        </a:rPr>
                        <a:t>FSD Admin/User</a:t>
                      </a:r>
                    </a:p>
                  </a:txBody>
                  <a:tcPr marL="82522" marR="825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b="1" u="none">
                          <a:latin typeface="Times New Roman" panose="02020603050405020304" pitchFamily="18" charset="0"/>
                          <a:cs typeface="Times New Roman" panose="02020603050405020304" pitchFamily="18" charset="0"/>
                        </a:rPr>
                        <a:t>Admin/User Query</a:t>
                      </a:r>
                      <a:endParaRPr lang="en-US" sz="1600" b="1" u="none" dirty="0">
                        <a:latin typeface="Times New Roman" panose="02020603050405020304" pitchFamily="18" charset="0"/>
                        <a:cs typeface="Times New Roman" panose="02020603050405020304" pitchFamily="18" charset="0"/>
                      </a:endParaRPr>
                    </a:p>
                  </a:txBody>
                  <a:tcPr marL="82522" marR="825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39374003"/>
                  </a:ext>
                </a:extLst>
              </a:tr>
              <a:tr h="423519">
                <a:tc>
                  <a:txBody>
                    <a:bodyPr/>
                    <a:lstStyle/>
                    <a:p>
                      <a:pPr marL="0" marR="0" lvl="4" indent="0" algn="l" defTabSz="914439" rtl="0" eaLnBrk="1" fontAlgn="auto" latinLnBrk="0" hangingPunct="1">
                        <a:lnSpc>
                          <a:spcPct val="100000"/>
                        </a:lnSpc>
                        <a:spcBef>
                          <a:spcPts val="0"/>
                        </a:spcBef>
                        <a:spcAft>
                          <a:spcPts val="0"/>
                        </a:spcAft>
                        <a:buClrTx/>
                        <a:buSzTx/>
                        <a:buFontTx/>
                        <a:buNone/>
                        <a:tabLst/>
                        <a:defRPr/>
                      </a:pPr>
                      <a:r>
                        <a:rPr lang="en-US" sz="1600" b="1" u="none" dirty="0">
                          <a:solidFill>
                            <a:srgbClr val="002060"/>
                          </a:solidFill>
                          <a:latin typeface="Times New Roman" panose="02020603050405020304" pitchFamily="18" charset="0"/>
                          <a:cs typeface="Times New Roman" panose="02020603050405020304" pitchFamily="18" charset="0"/>
                        </a:rPr>
                        <a:t>3</a:t>
                      </a:r>
                      <a:r>
                        <a:rPr lang="en-US" sz="1600" b="1" u="none">
                          <a:solidFill>
                            <a:srgbClr val="002060"/>
                          </a:solidFill>
                          <a:latin typeface="Times New Roman" panose="02020603050405020304" pitchFamily="18" charset="0"/>
                          <a:cs typeface="Times New Roman" panose="02020603050405020304" pitchFamily="18" charset="0"/>
                        </a:rPr>
                        <a:t>. M Srirama Madusuthanan</a:t>
                      </a:r>
                      <a:endParaRPr lang="en-US" sz="1600" b="1" u="none" dirty="0">
                        <a:solidFill>
                          <a:srgbClr val="002060"/>
                        </a:solidFill>
                        <a:latin typeface="Times New Roman" panose="02020603050405020304" pitchFamily="18" charset="0"/>
                        <a:cs typeface="Times New Roman" panose="02020603050405020304" pitchFamily="18" charset="0"/>
                      </a:endParaRPr>
                    </a:p>
                  </a:txBody>
                  <a:tcPr marL="82522" marR="825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39" rtl="0" eaLnBrk="1" fontAlgn="auto" latinLnBrk="0" hangingPunct="1">
                        <a:lnSpc>
                          <a:spcPct val="100000"/>
                        </a:lnSpc>
                        <a:spcBef>
                          <a:spcPts val="0"/>
                        </a:spcBef>
                        <a:spcAft>
                          <a:spcPts val="0"/>
                        </a:spcAft>
                        <a:buClrTx/>
                        <a:buSzTx/>
                        <a:buFontTx/>
                        <a:buNone/>
                        <a:tabLst/>
                        <a:defRPr/>
                      </a:pPr>
                      <a:r>
                        <a:rPr lang="en-US" sz="1600" b="1" u="none" dirty="0">
                          <a:latin typeface="Times New Roman" panose="02020603050405020304" pitchFamily="18" charset="0"/>
                          <a:cs typeface="Times New Roman" panose="02020603050405020304" pitchFamily="18" charset="0"/>
                        </a:rPr>
                        <a:t>FSD </a:t>
                      </a:r>
                      <a:r>
                        <a:rPr lang="en-US" sz="1600" b="1" u="sng" dirty="0">
                          <a:latin typeface="Times New Roman" panose="02020603050405020304" pitchFamily="18" charset="0"/>
                          <a:cs typeface="Times New Roman" panose="02020603050405020304" pitchFamily="18" charset="0"/>
                        </a:rPr>
                        <a:t>User</a:t>
                      </a:r>
                      <a:endParaRPr lang="en-US" sz="1600" b="1" u="none" dirty="0">
                        <a:latin typeface="Times New Roman" panose="02020603050405020304" pitchFamily="18" charset="0"/>
                        <a:cs typeface="Times New Roman" panose="02020603050405020304" pitchFamily="18" charset="0"/>
                      </a:endParaRPr>
                    </a:p>
                  </a:txBody>
                  <a:tcPr marL="82522" marR="825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b="1" u="none">
                          <a:latin typeface="Times New Roman" panose="02020603050405020304" pitchFamily="18" charset="0"/>
                          <a:cs typeface="Times New Roman" panose="02020603050405020304" pitchFamily="18" charset="0"/>
                        </a:rPr>
                        <a:t>CRUD Operation for Medicines and Admin Dashboard</a:t>
                      </a:r>
                      <a:endParaRPr lang="en-US" sz="1600" b="1" u="none" dirty="0">
                        <a:latin typeface="Times New Roman" panose="02020603050405020304" pitchFamily="18" charset="0"/>
                        <a:cs typeface="Times New Roman" panose="02020603050405020304" pitchFamily="18" charset="0"/>
                      </a:endParaRPr>
                    </a:p>
                  </a:txBody>
                  <a:tcPr marL="82522" marR="825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12904289"/>
                  </a:ext>
                </a:extLst>
              </a:tr>
              <a:tr h="423519">
                <a:tc>
                  <a:txBody>
                    <a:bodyPr/>
                    <a:lstStyle/>
                    <a:p>
                      <a:pPr marL="0" marR="0" lvl="4" indent="0" algn="l" defTabSz="914439" rtl="0" eaLnBrk="1" fontAlgn="auto" latinLnBrk="0" hangingPunct="1">
                        <a:lnSpc>
                          <a:spcPct val="100000"/>
                        </a:lnSpc>
                        <a:spcBef>
                          <a:spcPts val="0"/>
                        </a:spcBef>
                        <a:spcAft>
                          <a:spcPts val="0"/>
                        </a:spcAft>
                        <a:buClrTx/>
                        <a:buSzTx/>
                        <a:buFontTx/>
                        <a:buNone/>
                        <a:tabLst/>
                        <a:defRPr/>
                      </a:pPr>
                      <a:r>
                        <a:rPr lang="en-US" sz="1600" b="1" u="none" dirty="0">
                          <a:solidFill>
                            <a:srgbClr val="002060"/>
                          </a:solidFill>
                          <a:latin typeface="Times New Roman" panose="02020603050405020304" pitchFamily="18" charset="0"/>
                          <a:cs typeface="Times New Roman" panose="02020603050405020304" pitchFamily="18" charset="0"/>
                        </a:rPr>
                        <a:t>4</a:t>
                      </a:r>
                      <a:r>
                        <a:rPr lang="en-US" sz="1600" b="1" u="none">
                          <a:solidFill>
                            <a:srgbClr val="002060"/>
                          </a:solidFill>
                          <a:latin typeface="Times New Roman" panose="02020603050405020304" pitchFamily="18" charset="0"/>
                          <a:cs typeface="Times New Roman" panose="02020603050405020304" pitchFamily="18" charset="0"/>
                        </a:rPr>
                        <a:t>. </a:t>
                      </a:r>
                      <a:r>
                        <a:rPr lang="en-US" sz="1600" b="1" u="none" baseline="0">
                          <a:solidFill>
                            <a:srgbClr val="002060"/>
                          </a:solidFill>
                          <a:latin typeface="Times New Roman" panose="02020603050405020304" pitchFamily="18" charset="0"/>
                          <a:cs typeface="Times New Roman" panose="02020603050405020304" pitchFamily="18" charset="0"/>
                        </a:rPr>
                        <a:t>Mohammed Irshan</a:t>
                      </a:r>
                      <a:endParaRPr lang="en-US" sz="1600" b="1" u="none" dirty="0">
                        <a:solidFill>
                          <a:srgbClr val="002060"/>
                        </a:solidFill>
                        <a:latin typeface="Times New Roman" panose="02020603050405020304" pitchFamily="18" charset="0"/>
                        <a:cs typeface="Times New Roman" panose="02020603050405020304" pitchFamily="18" charset="0"/>
                      </a:endParaRPr>
                    </a:p>
                  </a:txBody>
                  <a:tcPr marL="82522" marR="825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39" rtl="0" eaLnBrk="1" fontAlgn="auto" latinLnBrk="0" hangingPunct="1">
                        <a:lnSpc>
                          <a:spcPct val="100000"/>
                        </a:lnSpc>
                        <a:spcBef>
                          <a:spcPts val="0"/>
                        </a:spcBef>
                        <a:spcAft>
                          <a:spcPts val="0"/>
                        </a:spcAft>
                        <a:buClrTx/>
                        <a:buSzTx/>
                        <a:buFontTx/>
                        <a:buNone/>
                        <a:tabLst/>
                        <a:defRPr/>
                      </a:pPr>
                      <a:r>
                        <a:rPr lang="en-US" sz="1600" b="1" u="none" dirty="0">
                          <a:latin typeface="Times New Roman" panose="02020603050405020304" pitchFamily="18" charset="0"/>
                          <a:cs typeface="Times New Roman" panose="02020603050405020304" pitchFamily="18" charset="0"/>
                        </a:rPr>
                        <a:t>FSD User</a:t>
                      </a:r>
                    </a:p>
                  </a:txBody>
                  <a:tcPr marL="82522" marR="825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b="1" u="none">
                          <a:latin typeface="Times New Roman" panose="02020603050405020304" pitchFamily="18" charset="0"/>
                          <a:cs typeface="Times New Roman" panose="02020603050405020304" pitchFamily="18" charset="0"/>
                        </a:rPr>
                        <a:t>User/Admin Review</a:t>
                      </a:r>
                      <a:endParaRPr lang="en-US" sz="1600" b="1" u="none" dirty="0">
                        <a:latin typeface="Times New Roman" panose="02020603050405020304" pitchFamily="18" charset="0"/>
                        <a:cs typeface="Times New Roman" panose="02020603050405020304" pitchFamily="18" charset="0"/>
                      </a:endParaRPr>
                    </a:p>
                  </a:txBody>
                  <a:tcPr marL="82522" marR="825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5874697"/>
                  </a:ext>
                </a:extLst>
              </a:tr>
              <a:tr h="423519">
                <a:tc>
                  <a:txBody>
                    <a:bodyPr/>
                    <a:lstStyle/>
                    <a:p>
                      <a:pPr marL="0" marR="0" lvl="4" indent="0" algn="l" defTabSz="914439" rtl="0" eaLnBrk="1" fontAlgn="auto" latinLnBrk="0" hangingPunct="1">
                        <a:lnSpc>
                          <a:spcPct val="100000"/>
                        </a:lnSpc>
                        <a:spcBef>
                          <a:spcPts val="0"/>
                        </a:spcBef>
                        <a:spcAft>
                          <a:spcPts val="0"/>
                        </a:spcAft>
                        <a:buClrTx/>
                        <a:buSzTx/>
                        <a:buFontTx/>
                        <a:buNone/>
                        <a:tabLst/>
                        <a:defRPr/>
                      </a:pPr>
                      <a:r>
                        <a:rPr lang="en-US" sz="1600" b="1" u="none">
                          <a:solidFill>
                            <a:srgbClr val="002060"/>
                          </a:solidFill>
                          <a:latin typeface="Times New Roman" panose="02020603050405020304" pitchFamily="18" charset="0"/>
                          <a:cs typeface="Times New Roman" panose="02020603050405020304" pitchFamily="18" charset="0"/>
                        </a:rPr>
                        <a:t>5.Manisha Saha</a:t>
                      </a:r>
                      <a:endParaRPr lang="en-US" sz="1600" b="1" u="none" dirty="0">
                        <a:solidFill>
                          <a:srgbClr val="002060"/>
                        </a:solidFill>
                        <a:latin typeface="Times New Roman" panose="02020603050405020304" pitchFamily="18" charset="0"/>
                        <a:cs typeface="Times New Roman" panose="02020603050405020304" pitchFamily="18" charset="0"/>
                      </a:endParaRPr>
                    </a:p>
                  </a:txBody>
                  <a:tcPr marL="82522" marR="825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39" rtl="0" eaLnBrk="1" fontAlgn="auto" latinLnBrk="0" hangingPunct="1">
                        <a:lnSpc>
                          <a:spcPct val="100000"/>
                        </a:lnSpc>
                        <a:spcBef>
                          <a:spcPts val="0"/>
                        </a:spcBef>
                        <a:spcAft>
                          <a:spcPts val="0"/>
                        </a:spcAft>
                        <a:buClrTx/>
                        <a:buSzTx/>
                        <a:buFontTx/>
                        <a:buNone/>
                        <a:tabLst/>
                        <a:defRPr/>
                      </a:pPr>
                      <a:r>
                        <a:rPr lang="en-US" sz="1600" b="1" u="none" dirty="0">
                          <a:latin typeface="Times New Roman" panose="02020603050405020304" pitchFamily="18" charset="0"/>
                          <a:cs typeface="Times New Roman" panose="02020603050405020304" pitchFamily="18" charset="0"/>
                        </a:rPr>
                        <a:t>FSD</a:t>
                      </a:r>
                      <a:r>
                        <a:rPr lang="en-US" sz="1600" b="1" u="none" baseline="0" dirty="0">
                          <a:latin typeface="Times New Roman" panose="02020603050405020304" pitchFamily="18" charset="0"/>
                          <a:cs typeface="Times New Roman" panose="02020603050405020304" pitchFamily="18" charset="0"/>
                        </a:rPr>
                        <a:t> </a:t>
                      </a:r>
                      <a:r>
                        <a:rPr lang="en-US" sz="1600" b="1" u="none" dirty="0">
                          <a:latin typeface="Times New Roman" panose="02020603050405020304" pitchFamily="18" charset="0"/>
                          <a:cs typeface="Times New Roman" panose="02020603050405020304" pitchFamily="18" charset="0"/>
                        </a:rPr>
                        <a:t>User</a:t>
                      </a:r>
                    </a:p>
                  </a:txBody>
                  <a:tcPr marL="82522" marR="825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b="1" u="none">
                          <a:latin typeface="Times New Roman" panose="02020603050405020304" pitchFamily="18" charset="0"/>
                          <a:cs typeface="Times New Roman" panose="02020603050405020304" pitchFamily="18" charset="0"/>
                        </a:rPr>
                        <a:t>Admin/User Profile </a:t>
                      </a:r>
                      <a:endParaRPr lang="en-US" sz="1600" b="1" u="none" dirty="0">
                        <a:latin typeface="Times New Roman" panose="02020603050405020304" pitchFamily="18" charset="0"/>
                        <a:cs typeface="Times New Roman" panose="02020603050405020304" pitchFamily="18" charset="0"/>
                      </a:endParaRPr>
                    </a:p>
                  </a:txBody>
                  <a:tcPr marL="82522" marR="825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35874764"/>
                  </a:ext>
                </a:extLst>
              </a:tr>
              <a:tr h="423519">
                <a:tc>
                  <a:txBody>
                    <a:bodyPr/>
                    <a:lstStyle/>
                    <a:p>
                      <a:pPr marL="0" marR="0" lvl="4" indent="0" algn="l" defTabSz="914439" rtl="0" eaLnBrk="1" fontAlgn="auto" latinLnBrk="0" hangingPunct="1">
                        <a:lnSpc>
                          <a:spcPct val="100000"/>
                        </a:lnSpc>
                        <a:spcBef>
                          <a:spcPts val="0"/>
                        </a:spcBef>
                        <a:spcAft>
                          <a:spcPts val="0"/>
                        </a:spcAft>
                        <a:buClrTx/>
                        <a:buSzTx/>
                        <a:buFontTx/>
                        <a:buNone/>
                        <a:tabLst/>
                        <a:defRPr/>
                      </a:pPr>
                      <a:r>
                        <a:rPr lang="en-US" sz="1600" b="1" u="none" dirty="0">
                          <a:solidFill>
                            <a:srgbClr val="002060"/>
                          </a:solidFill>
                          <a:latin typeface="Times New Roman" panose="02020603050405020304" pitchFamily="18" charset="0"/>
                          <a:cs typeface="Times New Roman" panose="02020603050405020304" pitchFamily="18" charset="0"/>
                        </a:rPr>
                        <a:t>6</a:t>
                      </a:r>
                      <a:r>
                        <a:rPr lang="en-US" sz="1600" b="1" u="none">
                          <a:solidFill>
                            <a:srgbClr val="002060"/>
                          </a:solidFill>
                          <a:latin typeface="Times New Roman" panose="02020603050405020304" pitchFamily="18" charset="0"/>
                          <a:cs typeface="Times New Roman" panose="02020603050405020304" pitchFamily="18" charset="0"/>
                        </a:rPr>
                        <a:t>. Meghana D</a:t>
                      </a:r>
                      <a:endParaRPr lang="en-US" sz="1600" b="1" u="none" dirty="0">
                        <a:solidFill>
                          <a:srgbClr val="002060"/>
                        </a:solidFill>
                        <a:latin typeface="Times New Roman" panose="02020603050405020304" pitchFamily="18" charset="0"/>
                        <a:cs typeface="Times New Roman" panose="02020603050405020304" pitchFamily="18" charset="0"/>
                      </a:endParaRPr>
                    </a:p>
                  </a:txBody>
                  <a:tcPr marL="82522" marR="825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39" rtl="0" eaLnBrk="1" fontAlgn="auto" latinLnBrk="0" hangingPunct="1">
                        <a:lnSpc>
                          <a:spcPct val="100000"/>
                        </a:lnSpc>
                        <a:spcBef>
                          <a:spcPts val="0"/>
                        </a:spcBef>
                        <a:spcAft>
                          <a:spcPts val="0"/>
                        </a:spcAft>
                        <a:buClrTx/>
                        <a:buSzTx/>
                        <a:buFontTx/>
                        <a:buNone/>
                        <a:tabLst/>
                        <a:defRPr/>
                      </a:pPr>
                      <a:r>
                        <a:rPr lang="en-US" sz="1600" b="1" u="none" dirty="0">
                          <a:latin typeface="Times New Roman" panose="02020603050405020304" pitchFamily="18" charset="0"/>
                          <a:cs typeface="Times New Roman" panose="02020603050405020304" pitchFamily="18" charset="0"/>
                        </a:rPr>
                        <a:t>FSD User</a:t>
                      </a:r>
                    </a:p>
                  </a:txBody>
                  <a:tcPr marL="82522" marR="825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b="1" u="none" dirty="0">
                          <a:latin typeface="Times New Roman" panose="02020603050405020304" pitchFamily="18" charset="0"/>
                          <a:cs typeface="Times New Roman" panose="02020603050405020304" pitchFamily="18" charset="0"/>
                        </a:rPr>
                        <a:t>User </a:t>
                      </a:r>
                      <a:r>
                        <a:rPr lang="en-US" sz="1600" b="1" u="none">
                          <a:latin typeface="Times New Roman" panose="02020603050405020304" pitchFamily="18" charset="0"/>
                          <a:cs typeface="Times New Roman" panose="02020603050405020304" pitchFamily="18" charset="0"/>
                        </a:rPr>
                        <a:t>Dashboard &amp; Add to Cart </a:t>
                      </a:r>
                      <a:endParaRPr lang="en-US" sz="1600" b="1" u="none" dirty="0">
                        <a:latin typeface="Times New Roman" panose="02020603050405020304" pitchFamily="18" charset="0"/>
                        <a:cs typeface="Times New Roman" panose="02020603050405020304" pitchFamily="18" charset="0"/>
                      </a:endParaRPr>
                    </a:p>
                  </a:txBody>
                  <a:tcPr marL="82522" marR="825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80255287"/>
                  </a:ext>
                </a:extLst>
              </a:tr>
              <a:tr h="423519">
                <a:tc>
                  <a:txBody>
                    <a:bodyPr/>
                    <a:lstStyle/>
                    <a:p>
                      <a:pPr marL="0" marR="0" lvl="4" indent="0" algn="l" defTabSz="914439" rtl="0" eaLnBrk="1" fontAlgn="auto" latinLnBrk="0" hangingPunct="1">
                        <a:lnSpc>
                          <a:spcPct val="100000"/>
                        </a:lnSpc>
                        <a:spcBef>
                          <a:spcPts val="0"/>
                        </a:spcBef>
                        <a:spcAft>
                          <a:spcPts val="0"/>
                        </a:spcAft>
                        <a:buClrTx/>
                        <a:buSzTx/>
                        <a:buFontTx/>
                        <a:buNone/>
                        <a:tabLst/>
                        <a:defRPr/>
                      </a:pPr>
                      <a:r>
                        <a:rPr lang="en-US" sz="1600" b="1" u="none" dirty="0">
                          <a:solidFill>
                            <a:srgbClr val="002060"/>
                          </a:solidFill>
                          <a:latin typeface="Times New Roman" panose="02020603050405020304" pitchFamily="18" charset="0"/>
                          <a:cs typeface="Times New Roman" panose="02020603050405020304" pitchFamily="18" charset="0"/>
                        </a:rPr>
                        <a:t>7</a:t>
                      </a:r>
                      <a:r>
                        <a:rPr lang="en-US" sz="1600" b="1" u="none">
                          <a:solidFill>
                            <a:srgbClr val="002060"/>
                          </a:solidFill>
                          <a:latin typeface="Times New Roman" panose="02020603050405020304" pitchFamily="18" charset="0"/>
                          <a:cs typeface="Times New Roman" panose="02020603050405020304" pitchFamily="18" charset="0"/>
                        </a:rPr>
                        <a:t>. Mythika Kanthasami</a:t>
                      </a:r>
                      <a:endParaRPr lang="en-US" sz="1600" b="1" u="none" dirty="0">
                        <a:solidFill>
                          <a:srgbClr val="002060"/>
                        </a:solidFill>
                        <a:latin typeface="Times New Roman" panose="02020603050405020304" pitchFamily="18" charset="0"/>
                        <a:cs typeface="Times New Roman" panose="02020603050405020304" pitchFamily="18" charset="0"/>
                      </a:endParaRPr>
                    </a:p>
                  </a:txBody>
                  <a:tcPr marL="82522" marR="825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39" rtl="0" eaLnBrk="1" fontAlgn="auto" latinLnBrk="0" hangingPunct="1">
                        <a:lnSpc>
                          <a:spcPct val="100000"/>
                        </a:lnSpc>
                        <a:spcBef>
                          <a:spcPts val="0"/>
                        </a:spcBef>
                        <a:spcAft>
                          <a:spcPts val="0"/>
                        </a:spcAft>
                        <a:buClrTx/>
                        <a:buSzTx/>
                        <a:buFontTx/>
                        <a:buNone/>
                        <a:tabLst/>
                        <a:defRPr/>
                      </a:pPr>
                      <a:r>
                        <a:rPr lang="en-US" sz="1600" b="1" u="none" dirty="0">
                          <a:latin typeface="Times New Roman" panose="02020603050405020304" pitchFamily="18" charset="0"/>
                          <a:cs typeface="Times New Roman" panose="02020603050405020304" pitchFamily="18" charset="0"/>
                        </a:rPr>
                        <a:t>FSD User</a:t>
                      </a:r>
                    </a:p>
                  </a:txBody>
                  <a:tcPr marL="82522" marR="825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b="1" u="none">
                          <a:latin typeface="Times New Roman" panose="02020603050405020304" pitchFamily="18" charset="0"/>
                          <a:cs typeface="Times New Roman" panose="02020603050405020304" pitchFamily="18" charset="0"/>
                        </a:rPr>
                        <a:t>Navigation,Wishlist and Password reset</a:t>
                      </a:r>
                      <a:endParaRPr lang="en-US" sz="1600" b="1" u="none" dirty="0">
                        <a:latin typeface="Times New Roman" panose="02020603050405020304" pitchFamily="18" charset="0"/>
                        <a:cs typeface="Times New Roman" panose="02020603050405020304" pitchFamily="18" charset="0"/>
                      </a:endParaRPr>
                    </a:p>
                  </a:txBody>
                  <a:tcPr marL="82522" marR="825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56552769"/>
                  </a:ext>
                </a:extLst>
              </a:tr>
              <a:tr h="558629">
                <a:tc>
                  <a:txBody>
                    <a:bodyPr/>
                    <a:lstStyle/>
                    <a:p>
                      <a:pPr marL="0" marR="0" lvl="4" indent="0" algn="l" defTabSz="914439" rtl="0" eaLnBrk="1" fontAlgn="auto" latinLnBrk="0" hangingPunct="1">
                        <a:lnSpc>
                          <a:spcPct val="100000"/>
                        </a:lnSpc>
                        <a:spcBef>
                          <a:spcPts val="0"/>
                        </a:spcBef>
                        <a:spcAft>
                          <a:spcPts val="0"/>
                        </a:spcAft>
                        <a:buClrTx/>
                        <a:buSzTx/>
                        <a:buFontTx/>
                        <a:buNone/>
                        <a:tabLst/>
                        <a:defRPr/>
                      </a:pPr>
                      <a:r>
                        <a:rPr lang="en-US" sz="1600" b="1" u="none" dirty="0">
                          <a:solidFill>
                            <a:srgbClr val="002060"/>
                          </a:solidFill>
                          <a:latin typeface="Times New Roman" panose="02020603050405020304" pitchFamily="18" charset="0"/>
                          <a:cs typeface="Times New Roman" panose="02020603050405020304" pitchFamily="18" charset="0"/>
                        </a:rPr>
                        <a:t>8</a:t>
                      </a:r>
                      <a:r>
                        <a:rPr lang="en-US" sz="1600" b="1" u="none">
                          <a:solidFill>
                            <a:srgbClr val="002060"/>
                          </a:solidFill>
                          <a:latin typeface="Times New Roman" panose="02020603050405020304" pitchFamily="18" charset="0"/>
                          <a:cs typeface="Times New Roman" panose="02020603050405020304" pitchFamily="18" charset="0"/>
                        </a:rPr>
                        <a:t>. Nirmal Gupta</a:t>
                      </a:r>
                      <a:endParaRPr kumimoji="0" lang="en-US" sz="1600" b="1" i="0" u="none" strike="noStrike" kern="1200" cap="none" spc="0" normalizeH="0" baseline="0" noProof="0" dirty="0">
                        <a:ln>
                          <a:noFill/>
                        </a:ln>
                        <a:solidFill>
                          <a:srgbClr val="002060"/>
                        </a:solidFill>
                        <a:effectLst/>
                        <a:uLnTx/>
                        <a:uFillTx/>
                        <a:latin typeface="Times New Roman" panose="02020603050405020304" pitchFamily="18" charset="0"/>
                        <a:cs typeface="Times New Roman" panose="02020603050405020304" pitchFamily="18" charset="0"/>
                      </a:endParaRPr>
                    </a:p>
                  </a:txBody>
                  <a:tcPr marL="82522" marR="825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39" rtl="0" eaLnBrk="1" fontAlgn="auto" latinLnBrk="0" hangingPunct="1">
                        <a:lnSpc>
                          <a:spcPct val="100000"/>
                        </a:lnSpc>
                        <a:spcBef>
                          <a:spcPts val="0"/>
                        </a:spcBef>
                        <a:spcAft>
                          <a:spcPts val="0"/>
                        </a:spcAft>
                        <a:buClrTx/>
                        <a:buSzTx/>
                        <a:buFontTx/>
                        <a:buNone/>
                        <a:tabLst/>
                        <a:defRPr/>
                      </a:pPr>
                      <a:r>
                        <a:rPr lang="en-US" sz="1600" b="1" u="none" dirty="0">
                          <a:latin typeface="Times New Roman" panose="02020603050405020304" pitchFamily="18" charset="0"/>
                          <a:cs typeface="Times New Roman" panose="02020603050405020304" pitchFamily="18" charset="0"/>
                        </a:rPr>
                        <a:t>FSD Admin/User</a:t>
                      </a:r>
                    </a:p>
                  </a:txBody>
                  <a:tcPr marL="82522" marR="825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b="1" u="none">
                          <a:latin typeface="Times New Roman" panose="02020603050405020304" pitchFamily="18" charset="0"/>
                          <a:cs typeface="Times New Roman" panose="02020603050405020304" pitchFamily="18" charset="0"/>
                        </a:rPr>
                        <a:t>Admin/User Order </a:t>
                      </a:r>
                      <a:endParaRPr lang="en-US" sz="1600" b="1" u="none" dirty="0">
                        <a:latin typeface="Times New Roman" panose="02020603050405020304" pitchFamily="18" charset="0"/>
                        <a:cs typeface="Times New Roman" panose="02020603050405020304" pitchFamily="18" charset="0"/>
                      </a:endParaRPr>
                    </a:p>
                  </a:txBody>
                  <a:tcPr marL="82522" marR="825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98605222"/>
                  </a:ext>
                </a:extLst>
              </a:tr>
            </a:tbl>
          </a:graphicData>
        </a:graphic>
      </p:graphicFrame>
      <p:sp>
        <p:nvSpPr>
          <p:cNvPr id="3" name="Title 2">
            <a:extLst>
              <a:ext uri="{FF2B5EF4-FFF2-40B4-BE49-F238E27FC236}">
                <a16:creationId xmlns:a16="http://schemas.microsoft.com/office/drawing/2014/main" id="{1D560323-B282-A035-E9CA-496219092868}"/>
              </a:ext>
            </a:extLst>
          </p:cNvPr>
          <p:cNvSpPr>
            <a:spLocks noGrp="1"/>
          </p:cNvSpPr>
          <p:nvPr>
            <p:ph type="title"/>
          </p:nvPr>
        </p:nvSpPr>
        <p:spPr>
          <a:xfrm>
            <a:off x="2780523" y="380411"/>
            <a:ext cx="6046237" cy="907214"/>
          </a:xfrm>
        </p:spPr>
        <p:txBody>
          <a:bodyPr>
            <a:normAutofit/>
          </a:bodyPr>
          <a:lstStyle/>
          <a:p>
            <a:pPr algn="ctr"/>
            <a:r>
              <a:rPr lang="en-IN" sz="4000" b="1" dirty="0">
                <a:solidFill>
                  <a:srgbClr val="C00000"/>
                </a:solidFill>
                <a:latin typeface="Times New Roman" panose="02020603050405020304" pitchFamily="18" charset="0"/>
                <a:cs typeface="Times New Roman" panose="02020603050405020304" pitchFamily="18" charset="0"/>
              </a:rPr>
              <a:t>MODULES</a:t>
            </a:r>
          </a:p>
        </p:txBody>
      </p:sp>
    </p:spTree>
    <p:extLst>
      <p:ext uri="{BB962C8B-B14F-4D97-AF65-F5344CB8AC3E}">
        <p14:creationId xmlns:p14="http://schemas.microsoft.com/office/powerpoint/2010/main" val="10684277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0CAA235-4FA7-BA5E-A7D6-B1A8267AC0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1576" y="587468"/>
            <a:ext cx="10103224" cy="5683064"/>
          </a:xfrm>
          <a:prstGeom prst="rect">
            <a:avLst/>
          </a:prstGeom>
        </p:spPr>
      </p:pic>
    </p:spTree>
    <p:extLst>
      <p:ext uri="{BB962C8B-B14F-4D97-AF65-F5344CB8AC3E}">
        <p14:creationId xmlns:p14="http://schemas.microsoft.com/office/powerpoint/2010/main" val="40921514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37A0D43-A134-24C8-6F88-CD5EF605BD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82589" y="939614"/>
            <a:ext cx="9834282" cy="5299822"/>
          </a:xfrm>
          <a:prstGeom prst="rect">
            <a:avLst/>
          </a:prstGeom>
        </p:spPr>
      </p:pic>
    </p:spTree>
    <p:extLst>
      <p:ext uri="{BB962C8B-B14F-4D97-AF65-F5344CB8AC3E}">
        <p14:creationId xmlns:p14="http://schemas.microsoft.com/office/powerpoint/2010/main" val="284226998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2C07A9-F766-2E9A-3334-70E2C52ACDC2}"/>
              </a:ext>
            </a:extLst>
          </p:cNvPr>
          <p:cNvSpPr>
            <a:spLocks noGrp="1"/>
          </p:cNvSpPr>
          <p:nvPr>
            <p:ph type="title"/>
          </p:nvPr>
        </p:nvSpPr>
        <p:spPr>
          <a:xfrm>
            <a:off x="664772" y="2244195"/>
            <a:ext cx="4289783" cy="1581355"/>
          </a:xfrm>
        </p:spPr>
        <p:txBody>
          <a:bodyPr/>
          <a:lstStyle/>
          <a:p>
            <a:pPr algn="ctr"/>
            <a:r>
              <a:rPr lang="en-GB" sz="4000" b="1" dirty="0">
                <a:solidFill>
                  <a:srgbClr val="C00000"/>
                </a:solidFill>
                <a:latin typeface="Times New Roman" panose="02020603050405020304" pitchFamily="18" charset="0"/>
                <a:cs typeface="Times New Roman" panose="02020603050405020304" pitchFamily="18" charset="0"/>
              </a:rPr>
              <a:t>TESTING REPORTS</a:t>
            </a:r>
            <a:endParaRPr lang="en-IN" sz="4000" b="1" dirty="0">
              <a:solidFill>
                <a:srgbClr val="C00000"/>
              </a:solidFill>
              <a:latin typeface="Times New Roman" panose="02020603050405020304" pitchFamily="18" charset="0"/>
              <a:cs typeface="Times New Roman" panose="02020603050405020304" pitchFamily="18" charset="0"/>
            </a:endParaRPr>
          </a:p>
        </p:txBody>
      </p:sp>
      <p:pic>
        <p:nvPicPr>
          <p:cNvPr id="4" name="Picture 2">
            <a:extLst>
              <a:ext uri="{FF2B5EF4-FFF2-40B4-BE49-F238E27FC236}">
                <a16:creationId xmlns:a16="http://schemas.microsoft.com/office/drawing/2014/main" id="{B01872F5-FC3A-A167-92B7-802C7B57116B}"/>
              </a:ext>
            </a:extLst>
          </p:cNvPr>
          <p:cNvPicPr>
            <a:picLocks noGrp="1" noChangeAspect="1" noChangeArrowheads="1"/>
          </p:cNvPicPr>
          <p:nvPr>
            <p:ph idx="1"/>
          </p:nvPr>
        </p:nvPicPr>
        <p:blipFill rotWithShape="1">
          <a:blip r:embed="rId2">
            <a:extLst>
              <a:ext uri="{BEBA8EAE-BF5A-486C-A8C5-ECC9F3942E4B}">
                <a14:imgProps xmlns:a14="http://schemas.microsoft.com/office/drawing/2010/main">
                  <a14:imgLayer r:embed="rId3">
                    <a14:imgEffect>
                      <a14:sharpenSoften amount="25000"/>
                    </a14:imgEffect>
                    <a14:imgEffect>
                      <a14:saturation sat="200000"/>
                    </a14:imgEffect>
                  </a14:imgLayer>
                </a14:imgProps>
              </a:ext>
              <a:ext uri="{28A0092B-C50C-407E-A947-70E740481C1C}">
                <a14:useLocalDpi xmlns:a14="http://schemas.microsoft.com/office/drawing/2010/main" val="0"/>
              </a:ext>
            </a:extLst>
          </a:blip>
          <a:srcRect l="11412" t="-428" r="10510" b="428"/>
          <a:stretch/>
        </p:blipFill>
        <p:spPr bwMode="auto">
          <a:xfrm>
            <a:off x="6251575" y="1396102"/>
            <a:ext cx="4516438" cy="4065797"/>
          </a:xfrm>
          <a:prstGeom prst="ellipse">
            <a:avLst/>
          </a:prstGeom>
          <a:ln w="63500" cap="rnd">
            <a:noFill/>
          </a:ln>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424428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CB49F8-A1D8-6AE1-65F8-8A53EF91F254}"/>
              </a:ext>
            </a:extLst>
          </p:cNvPr>
          <p:cNvSpPr>
            <a:spLocks noGrp="1"/>
          </p:cNvSpPr>
          <p:nvPr>
            <p:ph type="title"/>
          </p:nvPr>
        </p:nvSpPr>
        <p:spPr>
          <a:xfrm>
            <a:off x="1461247" y="452718"/>
            <a:ext cx="8589587" cy="918882"/>
          </a:xfrm>
        </p:spPr>
        <p:txBody>
          <a:bodyPr>
            <a:normAutofit fontScale="90000"/>
          </a:bodyPr>
          <a:lstStyle/>
          <a:p>
            <a:pPr algn="ctr"/>
            <a:r>
              <a:rPr lang="en-GB" sz="4000" b="1">
                <a:solidFill>
                  <a:srgbClr val="C00000"/>
                </a:solidFill>
                <a:latin typeface="Times New Roman" panose="02020603050405020304" pitchFamily="18" charset="0"/>
                <a:cs typeface="Times New Roman" panose="02020603050405020304" pitchFamily="18" charset="0"/>
              </a:rPr>
              <a:t>       ADMIN </a:t>
            </a:r>
            <a:r>
              <a:rPr lang="en-GB" sz="4000" b="1" dirty="0">
                <a:solidFill>
                  <a:srgbClr val="C00000"/>
                </a:solidFill>
                <a:latin typeface="Times New Roman" panose="02020603050405020304" pitchFamily="18" charset="0"/>
                <a:cs typeface="Times New Roman" panose="02020603050405020304" pitchFamily="18" charset="0"/>
              </a:rPr>
              <a:t>TEST EMAILABLE REPORT</a:t>
            </a:r>
            <a:endParaRPr lang="en-IN" sz="4000" b="1" dirty="0">
              <a:solidFill>
                <a:srgbClr val="C00000"/>
              </a:solidFill>
              <a:latin typeface="Times New Roman" panose="02020603050405020304" pitchFamily="18" charset="0"/>
              <a:cs typeface="Times New Roman" panose="02020603050405020304" pitchFamily="18" charset="0"/>
            </a:endParaRPr>
          </a:p>
        </p:txBody>
      </p:sp>
      <p:sp>
        <p:nvSpPr>
          <p:cNvPr id="5" name="TextBox 4"/>
          <p:cNvSpPr txBox="1"/>
          <p:nvPr/>
        </p:nvSpPr>
        <p:spPr>
          <a:xfrm>
            <a:off x="815788" y="2347546"/>
            <a:ext cx="2537012" cy="2806346"/>
          </a:xfrm>
          <a:prstGeom prst="rect">
            <a:avLst/>
          </a:prstGeom>
          <a:noFill/>
        </p:spPr>
        <p:txBody>
          <a:bodyPr wrap="square" rtlCol="0">
            <a:spAutoFit/>
          </a:bodyPr>
          <a:lstStyle/>
          <a:p>
            <a:pPr>
              <a:lnSpc>
                <a:spcPct val="150000"/>
              </a:lnSpc>
            </a:pPr>
            <a:r>
              <a:rPr lang="en-IN" sz="2000" dirty="0">
                <a:latin typeface="Times New Roman" panose="02020603050405020304" pitchFamily="18" charset="0"/>
                <a:cs typeface="Times New Roman" panose="02020603050405020304" pitchFamily="18" charset="0"/>
              </a:rPr>
              <a:t>In this admin test</a:t>
            </a:r>
          </a:p>
          <a:p>
            <a:pPr>
              <a:lnSpc>
                <a:spcPct val="150000"/>
              </a:lnSpc>
            </a:pPr>
            <a:r>
              <a:rPr lang="en-IN" sz="2000" dirty="0">
                <a:latin typeface="Times New Roman" panose="02020603050405020304" pitchFamily="18" charset="0"/>
                <a:cs typeface="Times New Roman" panose="02020603050405020304" pitchFamily="18" charset="0"/>
              </a:rPr>
              <a:t>We have taken report from emailable-</a:t>
            </a:r>
            <a:r>
              <a:rPr lang="en-IN" sz="2000" dirty="0" err="1">
                <a:latin typeface="Times New Roman" panose="02020603050405020304" pitchFamily="18" charset="0"/>
                <a:cs typeface="Times New Roman" panose="02020603050405020304" pitchFamily="18" charset="0"/>
              </a:rPr>
              <a:t>report.hmtl</a:t>
            </a:r>
            <a:r>
              <a:rPr lang="en-IN" sz="2000" dirty="0">
                <a:latin typeface="Times New Roman" panose="02020603050405020304" pitchFamily="18" charset="0"/>
                <a:cs typeface="Times New Roman" panose="02020603050405020304" pitchFamily="18" charset="0"/>
              </a:rPr>
              <a:t> page to see how the test cases pass and fail</a:t>
            </a:r>
            <a:r>
              <a:rPr lang="en-IN" sz="2000" dirty="0"/>
              <a:t>. </a:t>
            </a:r>
          </a:p>
        </p:txBody>
      </p:sp>
      <p:pic>
        <p:nvPicPr>
          <p:cNvPr id="10" name="Picture 9">
            <a:extLst>
              <a:ext uri="{FF2B5EF4-FFF2-40B4-BE49-F238E27FC236}">
                <a16:creationId xmlns:a16="http://schemas.microsoft.com/office/drawing/2014/main" id="{24563498-5879-1F6F-90E9-EB2EB2AF7B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12877" y="1864658"/>
            <a:ext cx="7682653" cy="3963600"/>
          </a:xfrm>
          <a:prstGeom prst="rect">
            <a:avLst/>
          </a:prstGeom>
        </p:spPr>
      </p:pic>
    </p:spTree>
    <p:extLst>
      <p:ext uri="{BB962C8B-B14F-4D97-AF65-F5344CB8AC3E}">
        <p14:creationId xmlns:p14="http://schemas.microsoft.com/office/powerpoint/2010/main" val="323800363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8D6E60-3018-2780-0457-F71D9B568DBF}"/>
              </a:ext>
            </a:extLst>
          </p:cNvPr>
          <p:cNvSpPr>
            <a:spLocks noGrp="1"/>
          </p:cNvSpPr>
          <p:nvPr>
            <p:ph type="title"/>
          </p:nvPr>
        </p:nvSpPr>
        <p:spPr>
          <a:xfrm>
            <a:off x="646111" y="452718"/>
            <a:ext cx="9404723" cy="872229"/>
          </a:xfrm>
        </p:spPr>
        <p:txBody>
          <a:bodyPr/>
          <a:lstStyle/>
          <a:p>
            <a:pPr algn="ctr"/>
            <a:r>
              <a:rPr lang="en-GB" sz="4000" b="1" dirty="0">
                <a:solidFill>
                  <a:srgbClr val="C00000"/>
                </a:solidFill>
                <a:latin typeface="Times New Roman" panose="02020603050405020304" pitchFamily="18" charset="0"/>
                <a:cs typeface="Times New Roman" panose="02020603050405020304" pitchFamily="18" charset="0"/>
              </a:rPr>
              <a:t>ADMIN TEST INDEX</a:t>
            </a:r>
            <a:endParaRPr lang="en-IN" sz="4000" b="1" dirty="0">
              <a:solidFill>
                <a:srgbClr val="C00000"/>
              </a:solidFill>
              <a:latin typeface="Times New Roman" panose="02020603050405020304" pitchFamily="18" charset="0"/>
              <a:cs typeface="Times New Roman" panose="02020603050405020304" pitchFamily="18" charset="0"/>
            </a:endParaRPr>
          </a:p>
        </p:txBody>
      </p:sp>
      <p:sp>
        <p:nvSpPr>
          <p:cNvPr id="3" name="TextBox 2"/>
          <p:cNvSpPr txBox="1"/>
          <p:nvPr/>
        </p:nvSpPr>
        <p:spPr>
          <a:xfrm>
            <a:off x="941294" y="1793631"/>
            <a:ext cx="2644588" cy="2345322"/>
          </a:xfrm>
          <a:prstGeom prst="rect">
            <a:avLst/>
          </a:prstGeom>
          <a:noFill/>
        </p:spPr>
        <p:txBody>
          <a:bodyPr wrap="square" rtlCol="0">
            <a:spAutoFit/>
          </a:bodyPr>
          <a:lstStyle/>
          <a:p>
            <a:pPr>
              <a:lnSpc>
                <a:spcPct val="150000"/>
              </a:lnSpc>
            </a:pPr>
            <a:r>
              <a:rPr lang="en-IN" sz="2000" dirty="0">
                <a:latin typeface="Times New Roman" panose="02020603050405020304" pitchFamily="18" charset="0"/>
                <a:cs typeface="Times New Roman" panose="02020603050405020304" pitchFamily="18" charset="0"/>
              </a:rPr>
              <a:t>In this admin test</a:t>
            </a:r>
          </a:p>
          <a:p>
            <a:pPr>
              <a:lnSpc>
                <a:spcPct val="150000"/>
              </a:lnSpc>
            </a:pPr>
            <a:r>
              <a:rPr lang="en-IN" sz="2000" dirty="0">
                <a:latin typeface="Times New Roman" panose="02020603050405020304" pitchFamily="18" charset="0"/>
                <a:cs typeface="Times New Roman" panose="02020603050405020304" pitchFamily="18" charset="0"/>
              </a:rPr>
              <a:t>We have taken report from </a:t>
            </a:r>
            <a:r>
              <a:rPr lang="en-IN" sz="2000" dirty="0" err="1">
                <a:latin typeface="Times New Roman" panose="02020603050405020304" pitchFamily="18" charset="0"/>
                <a:cs typeface="Times New Roman" panose="02020603050405020304" pitchFamily="18" charset="0"/>
              </a:rPr>
              <a:t>index.hmtl</a:t>
            </a:r>
            <a:r>
              <a:rPr lang="en-IN" sz="2000" dirty="0">
                <a:latin typeface="Times New Roman" panose="02020603050405020304" pitchFamily="18" charset="0"/>
                <a:cs typeface="Times New Roman" panose="02020603050405020304" pitchFamily="18" charset="0"/>
              </a:rPr>
              <a:t> page to see how the test cases pass and fail.</a:t>
            </a:r>
          </a:p>
        </p:txBody>
      </p:sp>
      <p:pic>
        <p:nvPicPr>
          <p:cNvPr id="6" name="Picture 5">
            <a:extLst>
              <a:ext uri="{FF2B5EF4-FFF2-40B4-BE49-F238E27FC236}">
                <a16:creationId xmlns:a16="http://schemas.microsoft.com/office/drawing/2014/main" id="{09C03DAA-AB7F-5BB1-2914-F70EABF39A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89293" y="1793631"/>
            <a:ext cx="7987553" cy="3842675"/>
          </a:xfrm>
          <a:prstGeom prst="rect">
            <a:avLst/>
          </a:prstGeom>
        </p:spPr>
      </p:pic>
    </p:spTree>
    <p:extLst>
      <p:ext uri="{BB962C8B-B14F-4D97-AF65-F5344CB8AC3E}">
        <p14:creationId xmlns:p14="http://schemas.microsoft.com/office/powerpoint/2010/main" val="1929734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8D9A6B-58F9-4E6D-0585-7E29B4EEF892}"/>
              </a:ext>
            </a:extLst>
          </p:cNvPr>
          <p:cNvSpPr>
            <a:spLocks noGrp="1"/>
          </p:cNvSpPr>
          <p:nvPr>
            <p:ph type="title"/>
          </p:nvPr>
        </p:nvSpPr>
        <p:spPr>
          <a:xfrm>
            <a:off x="646111" y="452718"/>
            <a:ext cx="10979832" cy="928213"/>
          </a:xfrm>
        </p:spPr>
        <p:txBody>
          <a:bodyPr/>
          <a:lstStyle/>
          <a:p>
            <a:pPr algn="ctr"/>
            <a:r>
              <a:rPr lang="en-IN" sz="4000" b="1" dirty="0">
                <a:solidFill>
                  <a:srgbClr val="C00000"/>
                </a:solidFill>
                <a:latin typeface="Times New Roman" panose="02020603050405020304" pitchFamily="18" charset="0"/>
                <a:cs typeface="Times New Roman" panose="02020603050405020304" pitchFamily="18" charset="0"/>
              </a:rPr>
              <a:t>USER EMAILABLE TEST REPORT</a:t>
            </a:r>
            <a:endParaRPr lang="en-IN" sz="4000" dirty="0">
              <a:solidFill>
                <a:srgbClr val="C00000"/>
              </a:solidFill>
            </a:endParaRPr>
          </a:p>
        </p:txBody>
      </p:sp>
      <p:pic>
        <p:nvPicPr>
          <p:cNvPr id="4" name="Picture 3">
            <a:extLst>
              <a:ext uri="{FF2B5EF4-FFF2-40B4-BE49-F238E27FC236}">
                <a16:creationId xmlns:a16="http://schemas.microsoft.com/office/drawing/2014/main" id="{0334BDD9-7107-F566-68E8-A3D4798B7E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30375" y="1380931"/>
            <a:ext cx="9755199" cy="4921257"/>
          </a:xfrm>
          <a:prstGeom prst="rect">
            <a:avLst/>
          </a:prstGeom>
        </p:spPr>
      </p:pic>
    </p:spTree>
    <p:extLst>
      <p:ext uri="{BB962C8B-B14F-4D97-AF65-F5344CB8AC3E}">
        <p14:creationId xmlns:p14="http://schemas.microsoft.com/office/powerpoint/2010/main" val="9539801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DCAB79-F03A-8970-3C7E-207696760989}"/>
              </a:ext>
            </a:extLst>
          </p:cNvPr>
          <p:cNvSpPr>
            <a:spLocks noGrp="1"/>
          </p:cNvSpPr>
          <p:nvPr>
            <p:ph type="title"/>
          </p:nvPr>
        </p:nvSpPr>
        <p:spPr>
          <a:xfrm>
            <a:off x="646111" y="452718"/>
            <a:ext cx="9404723" cy="732270"/>
          </a:xfrm>
        </p:spPr>
        <p:txBody>
          <a:bodyPr/>
          <a:lstStyle/>
          <a:p>
            <a:pPr algn="ctr"/>
            <a:r>
              <a:rPr lang="en-GB" sz="4000" b="1" dirty="0">
                <a:solidFill>
                  <a:srgbClr val="C00000"/>
                </a:solidFill>
                <a:latin typeface="Times New Roman" panose="02020603050405020304" pitchFamily="18" charset="0"/>
                <a:cs typeface="Times New Roman" panose="02020603050405020304" pitchFamily="18" charset="0"/>
              </a:rPr>
              <a:t>USER TEST INDEX</a:t>
            </a:r>
            <a:endParaRPr lang="en-IN" sz="4000" b="1" dirty="0">
              <a:solidFill>
                <a:srgbClr val="C00000"/>
              </a:solidFill>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BE25277A-76BF-5B40-5E8D-76E7BB2276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40105" y="1380565"/>
            <a:ext cx="9273354" cy="4939553"/>
          </a:xfrm>
          <a:prstGeom prst="rect">
            <a:avLst/>
          </a:prstGeom>
        </p:spPr>
      </p:pic>
    </p:spTree>
    <p:extLst>
      <p:ext uri="{BB962C8B-B14F-4D97-AF65-F5344CB8AC3E}">
        <p14:creationId xmlns:p14="http://schemas.microsoft.com/office/powerpoint/2010/main" val="172595108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B93A56-04FC-4841-443D-C3457C6E4CD3}"/>
              </a:ext>
            </a:extLst>
          </p:cNvPr>
          <p:cNvSpPr>
            <a:spLocks noGrp="1"/>
          </p:cNvSpPr>
          <p:nvPr>
            <p:ph type="title"/>
          </p:nvPr>
        </p:nvSpPr>
        <p:spPr>
          <a:xfrm>
            <a:off x="1089640" y="673359"/>
            <a:ext cx="8825659" cy="1398037"/>
          </a:xfrm>
        </p:spPr>
        <p:txBody>
          <a:bodyPr/>
          <a:lstStyle/>
          <a:p>
            <a:pPr algn="ctr">
              <a:lnSpc>
                <a:spcPct val="150000"/>
              </a:lnSpc>
            </a:pPr>
            <a:r>
              <a:rPr lang="en-IN" sz="4000" b="1" dirty="0">
                <a:solidFill>
                  <a:srgbClr val="C00000"/>
                </a:solidFill>
                <a:latin typeface="Times New Roman" panose="02020603050405020304" pitchFamily="18" charset="0"/>
                <a:cs typeface="Times New Roman" panose="02020603050405020304" pitchFamily="18" charset="0"/>
              </a:rPr>
              <a:t>CONCLUSION</a:t>
            </a:r>
          </a:p>
        </p:txBody>
      </p:sp>
      <p:sp>
        <p:nvSpPr>
          <p:cNvPr id="3" name="Text Placeholder 2">
            <a:extLst>
              <a:ext uri="{FF2B5EF4-FFF2-40B4-BE49-F238E27FC236}">
                <a16:creationId xmlns:a16="http://schemas.microsoft.com/office/drawing/2014/main" id="{4AE21E55-8D55-812C-0911-98D38DC480D7}"/>
              </a:ext>
            </a:extLst>
          </p:cNvPr>
          <p:cNvSpPr>
            <a:spLocks noGrp="1"/>
          </p:cNvSpPr>
          <p:nvPr>
            <p:ph type="body" sz="half" idx="2"/>
          </p:nvPr>
        </p:nvSpPr>
        <p:spPr>
          <a:xfrm>
            <a:off x="1712259" y="1929882"/>
            <a:ext cx="8961962" cy="3771671"/>
          </a:xfrm>
        </p:spPr>
        <p:txBody>
          <a:bodyPr/>
          <a:lstStyle/>
          <a:p>
            <a:pPr algn="just">
              <a:lnSpc>
                <a:spcPct val="150000"/>
              </a:lnSpc>
            </a:pPr>
            <a:r>
              <a:rPr lang="en-US">
                <a:latin typeface="Times New Roman" panose="02020603050405020304" pitchFamily="18" charset="0"/>
                <a:cs typeface="Times New Roman" panose="02020603050405020304" pitchFamily="18" charset="0"/>
              </a:rPr>
              <a:t>The online pharmacy provides efficient delivery, simple handling, simple ordering process, quick service with a one click and also expert by searching facilities. The benefit of using this advanced computer technology and robotic dispensing tool is greater efficiencies throughout the management process as compared to traditional pharmacies</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1867309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927F31-99BB-478C-8E85-CAD0477053D3}"/>
              </a:ext>
            </a:extLst>
          </p:cNvPr>
          <p:cNvSpPr>
            <a:spLocks noGrp="1"/>
          </p:cNvSpPr>
          <p:nvPr>
            <p:ph type="title"/>
          </p:nvPr>
        </p:nvSpPr>
        <p:spPr>
          <a:xfrm>
            <a:off x="1019335" y="2351313"/>
            <a:ext cx="9404723" cy="2351315"/>
          </a:xfrm>
        </p:spPr>
        <p:txBody>
          <a:bodyPr/>
          <a:lstStyle/>
          <a:p>
            <a:pPr algn="ctr">
              <a:lnSpc>
                <a:spcPct val="200000"/>
              </a:lnSpc>
            </a:pPr>
            <a:r>
              <a:rPr lang="en-IN" sz="5400" b="1" dirty="0">
                <a:latin typeface="Times New Roman" panose="02020603050405020304" pitchFamily="18" charset="0"/>
                <a:cs typeface="Times New Roman" panose="02020603050405020304" pitchFamily="18" charset="0"/>
              </a:rPr>
              <a:t>THANK YOU !</a:t>
            </a:r>
          </a:p>
        </p:txBody>
      </p:sp>
    </p:spTree>
    <p:extLst>
      <p:ext uri="{BB962C8B-B14F-4D97-AF65-F5344CB8AC3E}">
        <p14:creationId xmlns:p14="http://schemas.microsoft.com/office/powerpoint/2010/main" val="3301095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AEB6521-C90B-35A6-FE20-FAAB2F7E3A53}"/>
              </a:ext>
            </a:extLst>
          </p:cNvPr>
          <p:cNvSpPr>
            <a:spLocks noGrp="1"/>
          </p:cNvSpPr>
          <p:nvPr>
            <p:ph type="ctrTitle"/>
          </p:nvPr>
        </p:nvSpPr>
        <p:spPr>
          <a:xfrm>
            <a:off x="1524000" y="447870"/>
            <a:ext cx="9144000" cy="783771"/>
          </a:xfrm>
        </p:spPr>
        <p:txBody>
          <a:bodyPr>
            <a:normAutofit/>
          </a:bodyPr>
          <a:lstStyle/>
          <a:p>
            <a:pPr algn="ctr"/>
            <a:r>
              <a:rPr lang="en-IN" sz="4000" b="1">
                <a:solidFill>
                  <a:srgbClr val="C00000"/>
                </a:solidFill>
                <a:latin typeface="Times New Roman" panose="02020603050405020304" pitchFamily="18" charset="0"/>
                <a:cs typeface="Times New Roman" panose="02020603050405020304" pitchFamily="18" charset="0"/>
              </a:rPr>
              <a:t>OBJECTIVES</a:t>
            </a:r>
            <a:endParaRPr lang="en-IN" sz="4000" b="1" dirty="0">
              <a:solidFill>
                <a:srgbClr val="C00000"/>
              </a:solidFill>
              <a:latin typeface="Times New Roman" panose="02020603050405020304" pitchFamily="18" charset="0"/>
              <a:cs typeface="Times New Roman" panose="02020603050405020304" pitchFamily="18" charset="0"/>
            </a:endParaRPr>
          </a:p>
        </p:txBody>
      </p:sp>
      <p:sp>
        <p:nvSpPr>
          <p:cNvPr id="4" name="Subtitle 3">
            <a:extLst>
              <a:ext uri="{FF2B5EF4-FFF2-40B4-BE49-F238E27FC236}">
                <a16:creationId xmlns:a16="http://schemas.microsoft.com/office/drawing/2014/main" id="{C060D3FF-8986-402F-3831-EA64AF17E262}"/>
              </a:ext>
            </a:extLst>
          </p:cNvPr>
          <p:cNvSpPr>
            <a:spLocks noGrp="1"/>
          </p:cNvSpPr>
          <p:nvPr>
            <p:ph type="subTitle" idx="1"/>
          </p:nvPr>
        </p:nvSpPr>
        <p:spPr>
          <a:xfrm>
            <a:off x="1523999" y="1511559"/>
            <a:ext cx="10327341" cy="3610947"/>
          </a:xfrm>
        </p:spPr>
        <p:txBody>
          <a:bodyPr/>
          <a:lstStyle/>
          <a:p>
            <a:pPr marL="342900" indent="-342900" algn="l">
              <a:lnSpc>
                <a:spcPct val="150000"/>
              </a:lnSpc>
              <a:buFont typeface="Wingdings" panose="05000000000000000000" pitchFamily="2" charset="2"/>
              <a:buChar char="v"/>
            </a:pPr>
            <a:r>
              <a:rPr lang="en-US" sz="2400" cap="none">
                <a:solidFill>
                  <a:schemeClr val="tx1"/>
                </a:solidFill>
                <a:latin typeface="Times New Roman" panose="02020603050405020304" pitchFamily="18" charset="0"/>
                <a:cs typeface="Times New Roman" panose="02020603050405020304" pitchFamily="18" charset="0"/>
              </a:rPr>
              <a:t>Efficient delivery and simple ordering Process</a:t>
            </a:r>
            <a:endParaRPr lang="en-US" sz="2400" cap="none" dirty="0">
              <a:solidFill>
                <a:schemeClr val="tx1"/>
              </a:solidFill>
              <a:latin typeface="Times New Roman" panose="02020603050405020304" pitchFamily="18" charset="0"/>
              <a:cs typeface="Times New Roman" panose="02020603050405020304" pitchFamily="18" charset="0"/>
            </a:endParaRPr>
          </a:p>
          <a:p>
            <a:pPr marL="342900" indent="-342900" algn="l">
              <a:lnSpc>
                <a:spcPct val="150000"/>
              </a:lnSpc>
              <a:buFont typeface="Wingdings" panose="05000000000000000000" pitchFamily="2" charset="2"/>
              <a:buChar char="v"/>
            </a:pPr>
            <a:r>
              <a:rPr lang="en-US" sz="2400" cap="none">
                <a:solidFill>
                  <a:schemeClr val="tx1"/>
                </a:solidFill>
                <a:latin typeface="Times New Roman" panose="02020603050405020304" pitchFamily="18" charset="0"/>
                <a:cs typeface="Times New Roman" panose="02020603050405020304" pitchFamily="18" charset="0"/>
              </a:rPr>
              <a:t>Quick Treatment with just one click</a:t>
            </a:r>
            <a:endParaRPr lang="en-US" cap="none" dirty="0">
              <a:solidFill>
                <a:schemeClr val="tx1"/>
              </a:solidFill>
              <a:latin typeface="Times New Roman" panose="02020603050405020304" pitchFamily="18" charset="0"/>
              <a:cs typeface="Times New Roman" panose="02020603050405020304" pitchFamily="18" charset="0"/>
            </a:endParaRPr>
          </a:p>
          <a:p>
            <a:pPr marL="342900" indent="-342900" algn="l">
              <a:lnSpc>
                <a:spcPct val="150000"/>
              </a:lnSpc>
              <a:buFont typeface="Wingdings" panose="05000000000000000000" pitchFamily="2" charset="2"/>
              <a:buChar char="v"/>
            </a:pPr>
            <a:r>
              <a:rPr lang="en-US" sz="2400" cap="none">
                <a:solidFill>
                  <a:schemeClr val="tx1"/>
                </a:solidFill>
                <a:latin typeface="Times New Roman" panose="02020603050405020304" pitchFamily="18" charset="0"/>
                <a:cs typeface="Times New Roman" panose="02020603050405020304" pitchFamily="18" charset="0"/>
              </a:rPr>
              <a:t>Contactless ordering</a:t>
            </a:r>
            <a:endParaRPr lang="en-IN" sz="2400" cap="none" dirty="0">
              <a:solidFill>
                <a:schemeClr val="tx1"/>
              </a:solidFill>
              <a:latin typeface="Times New Roman" panose="02020603050405020304" pitchFamily="18" charset="0"/>
              <a:cs typeface="Times New Roman" panose="02020603050405020304" pitchFamily="18" charset="0"/>
            </a:endParaRPr>
          </a:p>
          <a:p>
            <a:pPr marL="342900" indent="-342900" algn="l">
              <a:lnSpc>
                <a:spcPct val="150000"/>
              </a:lnSpc>
              <a:buFont typeface="Wingdings" panose="05000000000000000000" pitchFamily="2" charset="2"/>
              <a:buChar char="v"/>
            </a:pPr>
            <a:r>
              <a:rPr lang="en-IN" sz="2400" cap="none">
                <a:solidFill>
                  <a:schemeClr val="tx1"/>
                </a:solidFill>
                <a:latin typeface="Times New Roman" panose="02020603050405020304" pitchFamily="18" charset="0"/>
                <a:cs typeface="Times New Roman" panose="02020603050405020304" pitchFamily="18" charset="0"/>
              </a:rPr>
              <a:t>Completely Convenient and Discreet services</a:t>
            </a:r>
            <a:endParaRPr lang="en-US" sz="2400" cap="none" dirty="0">
              <a:solidFill>
                <a:schemeClr val="tx1"/>
              </a:solidFill>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B2F03449-F75D-669C-137A-2E0D88CCFCC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12622" y="1769709"/>
            <a:ext cx="4302946" cy="2856080"/>
          </a:xfrm>
          <a:prstGeom prst="rect">
            <a:avLst/>
          </a:prstGeom>
        </p:spPr>
      </p:pic>
    </p:spTree>
    <p:extLst>
      <p:ext uri="{BB962C8B-B14F-4D97-AF65-F5344CB8AC3E}">
        <p14:creationId xmlns:p14="http://schemas.microsoft.com/office/powerpoint/2010/main" val="40952768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40399FB-8C2A-F5A3-C159-85CD723425D0}"/>
              </a:ext>
            </a:extLst>
          </p:cNvPr>
          <p:cNvSpPr txBox="1"/>
          <p:nvPr/>
        </p:nvSpPr>
        <p:spPr>
          <a:xfrm>
            <a:off x="815788" y="1281666"/>
            <a:ext cx="6499411" cy="5115311"/>
          </a:xfrm>
          <a:prstGeom prst="rect">
            <a:avLst/>
          </a:prstGeom>
          <a:noFill/>
        </p:spPr>
        <p:txBody>
          <a:bodyPr wrap="square">
            <a:spAutoFit/>
          </a:bodyPr>
          <a:lstStyle/>
          <a:p>
            <a:pPr marL="457200" indent="-457200">
              <a:lnSpc>
                <a:spcPct val="150000"/>
              </a:lnSpc>
              <a:buFont typeface="Wingdings" panose="05000000000000000000" pitchFamily="2" charset="2"/>
              <a:buChar char="v"/>
            </a:pPr>
            <a:r>
              <a:rPr lang="en-IN" sz="2000">
                <a:latin typeface="Times New Roman" panose="02020603050405020304" pitchFamily="18" charset="0"/>
                <a:cs typeface="Times New Roman" panose="02020603050405020304" pitchFamily="18" charset="0"/>
              </a:rPr>
              <a:t>Online Pharmacy Application has</a:t>
            </a:r>
            <a:r>
              <a:rPr lang="en-US" sz="200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two parts</a:t>
            </a:r>
          </a:p>
          <a:p>
            <a:pPr>
              <a:lnSpc>
                <a:spcPct val="150000"/>
              </a:lnSpc>
            </a:pPr>
            <a:r>
              <a:rPr lang="en-US" sz="2000" dirty="0">
                <a:latin typeface="Times New Roman" panose="02020603050405020304" pitchFamily="18" charset="0"/>
                <a:cs typeface="Times New Roman" panose="02020603050405020304" pitchFamily="18" charset="0"/>
              </a:rPr>
              <a:t>	i.Admin</a:t>
            </a:r>
          </a:p>
          <a:p>
            <a:pPr>
              <a:lnSpc>
                <a:spcPct val="150000"/>
              </a:lnSpc>
            </a:pPr>
            <a:r>
              <a:rPr lang="en-US" sz="2000" dirty="0">
                <a:latin typeface="Times New Roman" panose="02020603050405020304" pitchFamily="18" charset="0"/>
                <a:cs typeface="Times New Roman" panose="02020603050405020304" pitchFamily="18" charset="0"/>
              </a:rPr>
              <a:t>	ii.User</a:t>
            </a:r>
          </a:p>
          <a:p>
            <a:pPr marL="342900" indent="-342900">
              <a:lnSpc>
                <a:spcPct val="150000"/>
              </a:lnSpc>
              <a:buFont typeface="Wingdings" panose="05000000000000000000" pitchFamily="2" charset="2"/>
              <a:buChar char="v"/>
            </a:pPr>
            <a:r>
              <a:rPr lang="en-US" sz="2000" dirty="0">
                <a:latin typeface="Times New Roman" panose="02020603050405020304" pitchFamily="18" charset="0"/>
                <a:cs typeface="Times New Roman" panose="02020603050405020304" pitchFamily="18" charset="0"/>
              </a:rPr>
              <a:t>The Admin Section </a:t>
            </a:r>
            <a:r>
              <a:rPr lang="en-US" sz="2000">
                <a:latin typeface="Times New Roman" panose="02020603050405020304" pitchFamily="18" charset="0"/>
                <a:cs typeface="Times New Roman" panose="02020603050405020304" pitchFamily="18" charset="0"/>
              </a:rPr>
              <a:t>is to display and restore the Medicines  Available in the Pharmacy store,update, delete or modifiy the Customer details and also can see the order placed by the Customer, </a:t>
            </a:r>
            <a:r>
              <a:rPr lang="en-US" sz="2000" dirty="0">
                <a:latin typeface="Times New Roman" panose="02020603050405020304" pitchFamily="18" charset="0"/>
                <a:cs typeface="Times New Roman" panose="02020603050405020304" pitchFamily="18" charset="0"/>
              </a:rPr>
              <a:t>giving users to explore </a:t>
            </a:r>
            <a:r>
              <a:rPr lang="en-US" sz="2000">
                <a:latin typeface="Times New Roman" panose="02020603050405020304" pitchFamily="18" charset="0"/>
                <a:cs typeface="Times New Roman" panose="02020603050405020304" pitchFamily="18" charset="0"/>
              </a:rPr>
              <a:t>the Application.</a:t>
            </a:r>
            <a:endParaRPr lang="en-US" sz="2000" dirty="0">
              <a:latin typeface="Times New Roman" panose="02020603050405020304" pitchFamily="18" charset="0"/>
              <a:cs typeface="Times New Roman" panose="02020603050405020304" pitchFamily="18" charset="0"/>
            </a:endParaRPr>
          </a:p>
          <a:p>
            <a:pPr marL="342900" indent="-342900">
              <a:lnSpc>
                <a:spcPct val="150000"/>
              </a:lnSpc>
              <a:buFont typeface="Wingdings" panose="05000000000000000000" pitchFamily="2" charset="2"/>
              <a:buChar char="v"/>
            </a:pPr>
            <a:r>
              <a:rPr lang="en-US" sz="2000" dirty="0">
                <a:latin typeface="Times New Roman" panose="02020603050405020304" pitchFamily="18" charset="0"/>
                <a:cs typeface="Times New Roman" panose="02020603050405020304" pitchFamily="18" charset="0"/>
              </a:rPr>
              <a:t>Users can </a:t>
            </a:r>
            <a:r>
              <a:rPr lang="en-US" sz="2000">
                <a:latin typeface="Times New Roman" panose="02020603050405020304" pitchFamily="18" charset="0"/>
                <a:cs typeface="Times New Roman" panose="02020603050405020304" pitchFamily="18" charset="0"/>
              </a:rPr>
              <a:t>create personalized User credentials to login into the Application, Search the medicines, add to cart, Place the order, Make the Payment, Cancel the order, download the payment  details or History.</a:t>
            </a:r>
            <a:endParaRPr lang="en-US" sz="2000" dirty="0">
              <a:latin typeface="Times New Roman" panose="02020603050405020304" pitchFamily="18" charset="0"/>
              <a:cs typeface="Times New Roman" panose="02020603050405020304" pitchFamily="18" charset="0"/>
            </a:endParaRPr>
          </a:p>
        </p:txBody>
      </p:sp>
      <p:sp>
        <p:nvSpPr>
          <p:cNvPr id="4" name="Title 3">
            <a:extLst>
              <a:ext uri="{FF2B5EF4-FFF2-40B4-BE49-F238E27FC236}">
                <a16:creationId xmlns:a16="http://schemas.microsoft.com/office/drawing/2014/main" id="{CD236C81-D2CD-BE49-DD39-CC6F23C7794F}"/>
              </a:ext>
            </a:extLst>
          </p:cNvPr>
          <p:cNvSpPr>
            <a:spLocks noGrp="1"/>
          </p:cNvSpPr>
          <p:nvPr>
            <p:ph type="title"/>
          </p:nvPr>
        </p:nvSpPr>
        <p:spPr>
          <a:xfrm>
            <a:off x="1146679" y="422209"/>
            <a:ext cx="8911687" cy="859457"/>
          </a:xfrm>
        </p:spPr>
        <p:txBody>
          <a:bodyPr>
            <a:normAutofit/>
          </a:bodyPr>
          <a:lstStyle/>
          <a:p>
            <a:pPr algn="ctr"/>
            <a:r>
              <a:rPr lang="en-IN" sz="4000" b="1" dirty="0">
                <a:solidFill>
                  <a:srgbClr val="C00000"/>
                </a:solidFill>
                <a:latin typeface="Times New Roman" panose="02020603050405020304" pitchFamily="18" charset="0"/>
                <a:cs typeface="Times New Roman" panose="02020603050405020304" pitchFamily="18" charset="0"/>
              </a:rPr>
              <a:t>INTRODUCTION</a:t>
            </a:r>
          </a:p>
        </p:txBody>
      </p:sp>
      <p:pic>
        <p:nvPicPr>
          <p:cNvPr id="8" name="Picture 7">
            <a:extLst>
              <a:ext uri="{FF2B5EF4-FFF2-40B4-BE49-F238E27FC236}">
                <a16:creationId xmlns:a16="http://schemas.microsoft.com/office/drawing/2014/main" id="{A6747807-1C97-2964-2694-E2B4180EE6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25552" y="1651517"/>
            <a:ext cx="4885765" cy="4363802"/>
          </a:xfrm>
          <a:prstGeom prst="rect">
            <a:avLst/>
          </a:prstGeom>
        </p:spPr>
      </p:pic>
    </p:spTree>
    <p:extLst>
      <p:ext uri="{BB962C8B-B14F-4D97-AF65-F5344CB8AC3E}">
        <p14:creationId xmlns:p14="http://schemas.microsoft.com/office/powerpoint/2010/main" val="14392385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914C37-6162-CB38-3736-F11811D9EC42}"/>
              </a:ext>
            </a:extLst>
          </p:cNvPr>
          <p:cNvSpPr>
            <a:spLocks noGrp="1"/>
          </p:cNvSpPr>
          <p:nvPr>
            <p:ph type="title"/>
          </p:nvPr>
        </p:nvSpPr>
        <p:spPr>
          <a:xfrm>
            <a:off x="753035" y="2296356"/>
            <a:ext cx="5719181" cy="3118711"/>
          </a:xfrm>
        </p:spPr>
        <p:txBody>
          <a:bodyPr>
            <a:normAutofit/>
          </a:bodyPr>
          <a:lstStyle/>
          <a:p>
            <a:pPr lvl="1" algn="l">
              <a:lnSpc>
                <a:spcPct val="150000"/>
              </a:lnSpc>
            </a:pPr>
            <a:r>
              <a:rPr lang="en-US" sz="2000" dirty="0">
                <a:solidFill>
                  <a:schemeClr val="tx1">
                    <a:lumMod val="95000"/>
                  </a:schemeClr>
                </a:solidFill>
              </a:rPr>
              <a:t>Database: MySql Workbench</a:t>
            </a:r>
            <a:br>
              <a:rPr lang="en-US" sz="2000" dirty="0">
                <a:solidFill>
                  <a:schemeClr val="tx1">
                    <a:lumMod val="95000"/>
                  </a:schemeClr>
                </a:solidFill>
              </a:rPr>
            </a:br>
            <a:r>
              <a:rPr lang="en-US" sz="2000" dirty="0">
                <a:solidFill>
                  <a:schemeClr val="tx1">
                    <a:lumMod val="95000"/>
                  </a:schemeClr>
                </a:solidFill>
              </a:rPr>
              <a:t>Back-end: Spring Boot Suite Tool</a:t>
            </a:r>
            <a:br>
              <a:rPr lang="en-US" sz="2000" dirty="0">
                <a:solidFill>
                  <a:schemeClr val="tx1">
                    <a:lumMod val="95000"/>
                  </a:schemeClr>
                </a:solidFill>
              </a:rPr>
            </a:br>
            <a:r>
              <a:rPr lang="en-US" sz="2000" dirty="0">
                <a:solidFill>
                  <a:schemeClr val="tx1">
                    <a:lumMod val="95000"/>
                  </a:schemeClr>
                </a:solidFill>
              </a:rPr>
              <a:t>Front-End: Angular With VS-Code</a:t>
            </a:r>
            <a:br>
              <a:rPr lang="en-US" sz="2000" dirty="0">
                <a:solidFill>
                  <a:schemeClr val="tx1">
                    <a:lumMod val="95000"/>
                  </a:schemeClr>
                </a:solidFill>
              </a:rPr>
            </a:br>
            <a:r>
              <a:rPr lang="en-US" sz="2000" dirty="0">
                <a:solidFill>
                  <a:schemeClr val="tx1">
                    <a:lumMod val="95000"/>
                  </a:schemeClr>
                </a:solidFill>
              </a:rPr>
              <a:t>Testing: Postman Tool, Selenium Test Ng</a:t>
            </a:r>
            <a:endParaRPr lang="en-IN" sz="2000" dirty="0">
              <a:solidFill>
                <a:schemeClr val="tx1">
                  <a:lumMod val="95000"/>
                </a:schemeClr>
              </a:solidFill>
            </a:endParaRPr>
          </a:p>
        </p:txBody>
      </p:sp>
      <p:sp>
        <p:nvSpPr>
          <p:cNvPr id="3" name="Content Placeholder 2">
            <a:extLst>
              <a:ext uri="{FF2B5EF4-FFF2-40B4-BE49-F238E27FC236}">
                <a16:creationId xmlns:a16="http://schemas.microsoft.com/office/drawing/2014/main" id="{B2E1DCC9-34BE-7212-B527-4666919548BE}"/>
              </a:ext>
            </a:extLst>
          </p:cNvPr>
          <p:cNvSpPr>
            <a:spLocks noGrp="1"/>
          </p:cNvSpPr>
          <p:nvPr>
            <p:ph idx="1"/>
          </p:nvPr>
        </p:nvSpPr>
        <p:spPr>
          <a:xfrm>
            <a:off x="753035" y="382291"/>
            <a:ext cx="8982636" cy="1084730"/>
          </a:xfrm>
        </p:spPr>
        <p:txBody>
          <a:bodyPr>
            <a:normAutofit/>
          </a:bodyPr>
          <a:lstStyle/>
          <a:p>
            <a:pPr marL="0" indent="0" algn="ctr">
              <a:buNone/>
            </a:pPr>
            <a:r>
              <a:rPr lang="en-US" sz="4000" b="1">
                <a:solidFill>
                  <a:schemeClr val="bg1"/>
                </a:solidFill>
                <a:latin typeface="Times New Roman" panose="02020603050405020304" pitchFamily="18" charset="0"/>
                <a:cs typeface="Times New Roman" panose="02020603050405020304" pitchFamily="18" charset="0"/>
              </a:rPr>
              <a:t>           </a:t>
            </a:r>
            <a:r>
              <a:rPr lang="en-US" sz="4000" b="1">
                <a:solidFill>
                  <a:srgbClr val="C00000"/>
                </a:solidFill>
                <a:latin typeface="Times New Roman" panose="02020603050405020304" pitchFamily="18" charset="0"/>
                <a:cs typeface="Times New Roman" panose="02020603050405020304" pitchFamily="18" charset="0"/>
              </a:rPr>
              <a:t>SOFTWARE </a:t>
            </a:r>
            <a:r>
              <a:rPr lang="en-US" sz="4000" b="1" dirty="0">
                <a:solidFill>
                  <a:srgbClr val="C00000"/>
                </a:solidFill>
                <a:latin typeface="Times New Roman" panose="02020603050405020304" pitchFamily="18" charset="0"/>
                <a:cs typeface="Times New Roman" panose="02020603050405020304" pitchFamily="18" charset="0"/>
              </a:rPr>
              <a:t>REQUIREMENTS</a:t>
            </a:r>
            <a:endParaRPr lang="en-IN" sz="4000" b="1" dirty="0">
              <a:solidFill>
                <a:srgbClr val="C00000"/>
              </a:solidFill>
              <a:latin typeface="Times New Roman" panose="02020603050405020304" pitchFamily="18" charset="0"/>
              <a:cs typeface="Times New Roman" panose="02020603050405020304" pitchFamily="18" charset="0"/>
            </a:endParaRPr>
          </a:p>
        </p:txBody>
      </p:sp>
      <p:grpSp>
        <p:nvGrpSpPr>
          <p:cNvPr id="4" name="Group 3">
            <a:extLst>
              <a:ext uri="{FF2B5EF4-FFF2-40B4-BE49-F238E27FC236}">
                <a16:creationId xmlns:a16="http://schemas.microsoft.com/office/drawing/2014/main" id="{7A89C03E-FA55-0376-CCAB-1757F1F274EA}"/>
              </a:ext>
            </a:extLst>
          </p:cNvPr>
          <p:cNvGrpSpPr/>
          <p:nvPr/>
        </p:nvGrpSpPr>
        <p:grpSpPr>
          <a:xfrm>
            <a:off x="5374433" y="1628127"/>
            <a:ext cx="6223518" cy="3601745"/>
            <a:chOff x="4917564" y="1706880"/>
            <a:chExt cx="6838724" cy="3685850"/>
          </a:xfrm>
        </p:grpSpPr>
        <p:pic>
          <p:nvPicPr>
            <p:cNvPr id="5" name="Picture 4">
              <a:extLst>
                <a:ext uri="{FF2B5EF4-FFF2-40B4-BE49-F238E27FC236}">
                  <a16:creationId xmlns:a16="http://schemas.microsoft.com/office/drawing/2014/main" id="{32C0B746-FDD5-AEEA-657F-4A98AE4D39E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491604" y="1706880"/>
              <a:ext cx="3264684" cy="2176456"/>
            </a:xfrm>
            <a:prstGeom prst="rect">
              <a:avLst/>
            </a:prstGeom>
          </p:spPr>
        </p:pic>
        <p:pic>
          <p:nvPicPr>
            <p:cNvPr id="6" name="Picture 5">
              <a:extLst>
                <a:ext uri="{FF2B5EF4-FFF2-40B4-BE49-F238E27FC236}">
                  <a16:creationId xmlns:a16="http://schemas.microsoft.com/office/drawing/2014/main" id="{D7D7D0FA-2C8A-1535-79CF-9C8DDF0E120A}"/>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7273" b="92727" l="10000" r="90000">
                          <a14:foregroundMark x1="49722" y1="8182" x2="49722" y2="8182"/>
                          <a14:foregroundMark x1="51111" y1="91818" x2="51111" y2="91818"/>
                          <a14:foregroundMark x1="50000" y1="7273" x2="50000" y2="7273"/>
                          <a14:foregroundMark x1="52500" y1="92727" x2="52500" y2="92727"/>
                          <a14:foregroundMark x1="47222" y1="53636" x2="47222" y2="53636"/>
                          <a14:foregroundMark x1="46389" y1="53182" x2="48333" y2="54091"/>
                          <a14:foregroundMark x1="57222" y1="36364" x2="45833" y2="50000"/>
                          <a14:foregroundMark x1="57778" y1="37727" x2="35556" y2="68182"/>
                          <a14:foregroundMark x1="35556" y1="68182" x2="46389" y2="59091"/>
                          <a14:foregroundMark x1="61667" y1="25455" x2="64722" y2="27273"/>
                          <a14:foregroundMark x1="64722" y1="25455" x2="64722" y2="25455"/>
                          <a14:foregroundMark x1="63889" y1="25455" x2="61111" y2="32273"/>
                          <a14:foregroundMark x1="62778" y1="26818" x2="65000" y2="34091"/>
                          <a14:foregroundMark x1="57500" y1="43636" x2="52778" y2="58182"/>
                          <a14:foregroundMark x1="34722" y1="70000" x2="39167" y2="75909"/>
                        </a14:backgroundRemoval>
                      </a14:imgEffect>
                    </a14:imgLayer>
                  </a14:imgProps>
                </a:ext>
                <a:ext uri="{28A0092B-C50C-407E-A947-70E740481C1C}">
                  <a14:useLocalDpi xmlns:a14="http://schemas.microsoft.com/office/drawing/2010/main" val="0"/>
                </a:ext>
              </a:extLst>
            </a:blip>
            <a:stretch>
              <a:fillRect/>
            </a:stretch>
          </p:blipFill>
          <p:spPr>
            <a:xfrm>
              <a:off x="5194969" y="4141509"/>
              <a:ext cx="2047453" cy="1251221"/>
            </a:xfrm>
            <a:prstGeom prst="rect">
              <a:avLst/>
            </a:prstGeom>
          </p:spPr>
        </p:pic>
        <p:pic>
          <p:nvPicPr>
            <p:cNvPr id="7" name="Picture 6">
              <a:extLst>
                <a:ext uri="{FF2B5EF4-FFF2-40B4-BE49-F238E27FC236}">
                  <a16:creationId xmlns:a16="http://schemas.microsoft.com/office/drawing/2014/main" id="{D5FD1E81-18B1-01D6-70B3-681E930FBED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17564" y="2397364"/>
              <a:ext cx="1206301" cy="1156358"/>
            </a:xfrm>
            <a:prstGeom prst="rect">
              <a:avLst/>
            </a:prstGeom>
          </p:spPr>
        </p:pic>
        <p:pic>
          <p:nvPicPr>
            <p:cNvPr id="8" name="Picture 7">
              <a:extLst>
                <a:ext uri="{FF2B5EF4-FFF2-40B4-BE49-F238E27FC236}">
                  <a16:creationId xmlns:a16="http://schemas.microsoft.com/office/drawing/2014/main" id="{B71FC880-EE34-795D-B6CE-6BC2D186A1C5}"/>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t="28020" b="26773"/>
            <a:stretch/>
          </p:blipFill>
          <p:spPr>
            <a:xfrm>
              <a:off x="7696104" y="4224754"/>
              <a:ext cx="3599259" cy="1084730"/>
            </a:xfrm>
            <a:prstGeom prst="rect">
              <a:avLst/>
            </a:prstGeom>
          </p:spPr>
        </p:pic>
        <p:pic>
          <p:nvPicPr>
            <p:cNvPr id="9" name="Picture 8">
              <a:extLst>
                <a:ext uri="{FF2B5EF4-FFF2-40B4-BE49-F238E27FC236}">
                  <a16:creationId xmlns:a16="http://schemas.microsoft.com/office/drawing/2014/main" id="{A8021134-2F25-1917-21B7-5A8D07A9E3BB}"/>
                </a:ext>
              </a:extLst>
            </p:cNvPr>
            <p:cNvPicPr>
              <a:picLocks noChangeAspect="1"/>
            </p:cNvPicPr>
            <p:nvPr/>
          </p:nvPicPr>
          <p:blipFill>
            <a:blip r:embed="rId7" cstate="print">
              <a:extLst>
                <a:ext uri="{BEBA8EAE-BF5A-486C-A8C5-ECC9F3942E4B}">
                  <a14:imgProps xmlns:a14="http://schemas.microsoft.com/office/drawing/2010/main">
                    <a14:imgLayer r:embed="rId8">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7001968" y="2239785"/>
              <a:ext cx="1388271" cy="1388271"/>
            </a:xfrm>
            <a:prstGeom prst="rect">
              <a:avLst/>
            </a:prstGeom>
          </p:spPr>
        </p:pic>
      </p:grpSp>
    </p:spTree>
    <p:extLst>
      <p:ext uri="{BB962C8B-B14F-4D97-AF65-F5344CB8AC3E}">
        <p14:creationId xmlns:p14="http://schemas.microsoft.com/office/powerpoint/2010/main" val="6821748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F2A568D-F9CA-6567-99E7-E547E0619B0D}"/>
              </a:ext>
            </a:extLst>
          </p:cNvPr>
          <p:cNvSpPr txBox="1"/>
          <p:nvPr/>
        </p:nvSpPr>
        <p:spPr>
          <a:xfrm>
            <a:off x="832757" y="2359386"/>
            <a:ext cx="4914900" cy="1323439"/>
          </a:xfrm>
          <a:prstGeom prst="rect">
            <a:avLst/>
          </a:prstGeom>
          <a:noFill/>
        </p:spPr>
        <p:txBody>
          <a:bodyPr wrap="square">
            <a:spAutoFit/>
          </a:bodyPr>
          <a:lstStyle/>
          <a:p>
            <a:r>
              <a:rPr lang="en-GB" sz="4000" b="1" dirty="0">
                <a:solidFill>
                  <a:srgbClr val="C00000"/>
                </a:solidFill>
                <a:latin typeface="Times New Roman" panose="02020603050405020304" pitchFamily="18" charset="0"/>
                <a:cs typeface="Times New Roman" panose="02020603050405020304" pitchFamily="18" charset="0"/>
              </a:rPr>
              <a:t>ADMIN AND USER COMPONENTS</a:t>
            </a:r>
            <a:endParaRPr lang="en-IN" sz="4000" b="1" dirty="0">
              <a:solidFill>
                <a:srgbClr val="C00000"/>
              </a:solidFill>
              <a:latin typeface="Times New Roman" panose="02020603050405020304" pitchFamily="18" charset="0"/>
              <a:cs typeface="Times New Roman" panose="02020603050405020304" pitchFamily="18" charset="0"/>
            </a:endParaRPr>
          </a:p>
        </p:txBody>
      </p:sp>
      <p:pic>
        <p:nvPicPr>
          <p:cNvPr id="5" name="Picture 2">
            <a:extLst>
              <a:ext uri="{FF2B5EF4-FFF2-40B4-BE49-F238E27FC236}">
                <a16:creationId xmlns:a16="http://schemas.microsoft.com/office/drawing/2014/main" id="{C7EDF7E5-CBE6-63E5-DA95-6027FAD98919}"/>
              </a:ext>
            </a:extLst>
          </p:cNvPr>
          <p:cNvPicPr>
            <a:picLocks noChangeAspect="1" noChangeArrowheads="1"/>
          </p:cNvPicPr>
          <p:nvPr/>
        </p:nvPicPr>
        <p:blipFill rotWithShape="1">
          <a:blip r:embed="rId2">
            <a:duotone>
              <a:schemeClr val="accent2">
                <a:shade val="45000"/>
                <a:satMod val="135000"/>
              </a:schemeClr>
              <a:prstClr val="white"/>
            </a:duotone>
            <a:extLst>
              <a:ext uri="{28A0092B-C50C-407E-A947-70E740481C1C}">
                <a14:useLocalDpi xmlns:a14="http://schemas.microsoft.com/office/drawing/2010/main" val="0"/>
              </a:ext>
            </a:extLst>
          </a:blip>
          <a:srcRect t="-7385" b="17363"/>
          <a:stretch/>
        </p:blipFill>
        <p:spPr bwMode="auto">
          <a:xfrm>
            <a:off x="7116523" y="1680572"/>
            <a:ext cx="3965911" cy="358144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7274675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FA0AD68-8AA1-1B12-DA00-ED79017773DA}"/>
              </a:ext>
            </a:extLst>
          </p:cNvPr>
          <p:cNvSpPr>
            <a:spLocks noGrp="1"/>
          </p:cNvSpPr>
          <p:nvPr>
            <p:ph type="ctrTitle"/>
          </p:nvPr>
        </p:nvSpPr>
        <p:spPr>
          <a:xfrm>
            <a:off x="684212" y="685800"/>
            <a:ext cx="8861004" cy="807098"/>
          </a:xfrm>
        </p:spPr>
        <p:txBody>
          <a:bodyPr>
            <a:normAutofit/>
          </a:bodyPr>
          <a:lstStyle/>
          <a:p>
            <a:pPr algn="ctr"/>
            <a:r>
              <a:rPr lang="en-IN" sz="4000" b="1" dirty="0">
                <a:solidFill>
                  <a:srgbClr val="C00000"/>
                </a:solidFill>
                <a:latin typeface="Times New Roman" panose="02020603050405020304" pitchFamily="18" charset="0"/>
                <a:cs typeface="Times New Roman" panose="02020603050405020304" pitchFamily="18" charset="0"/>
              </a:rPr>
              <a:t>ADMIN COMPONENTS</a:t>
            </a:r>
          </a:p>
        </p:txBody>
      </p:sp>
      <p:sp>
        <p:nvSpPr>
          <p:cNvPr id="4" name="Subtitle 3">
            <a:extLst>
              <a:ext uri="{FF2B5EF4-FFF2-40B4-BE49-F238E27FC236}">
                <a16:creationId xmlns:a16="http://schemas.microsoft.com/office/drawing/2014/main" id="{03FB4352-DE84-45D6-478B-40F04F84FF07}"/>
              </a:ext>
            </a:extLst>
          </p:cNvPr>
          <p:cNvSpPr>
            <a:spLocks noGrp="1"/>
          </p:cNvSpPr>
          <p:nvPr>
            <p:ph type="subTitle" idx="1"/>
          </p:nvPr>
        </p:nvSpPr>
        <p:spPr>
          <a:xfrm>
            <a:off x="3021530" y="1973424"/>
            <a:ext cx="5001882" cy="4198776"/>
          </a:xfrm>
        </p:spPr>
        <p:txBody>
          <a:bodyPr>
            <a:normAutofit fontScale="85000" lnSpcReduction="10000"/>
          </a:bodyPr>
          <a:lstStyle/>
          <a:p>
            <a:pPr marL="342900" indent="-342900">
              <a:lnSpc>
                <a:spcPct val="150000"/>
              </a:lnSpc>
              <a:buFont typeface="Wingdings" panose="05000000000000000000" pitchFamily="2" charset="2"/>
              <a:buChar char="§"/>
            </a:pPr>
            <a:r>
              <a:rPr lang="en-IN" sz="2000" cap="none" dirty="0">
                <a:solidFill>
                  <a:schemeClr val="tx1"/>
                </a:solidFill>
                <a:latin typeface="Times New Roman" panose="02020603050405020304" pitchFamily="18" charset="0"/>
                <a:cs typeface="Times New Roman" panose="02020603050405020304" pitchFamily="18" charset="0"/>
              </a:rPr>
              <a:t>Welcome page</a:t>
            </a:r>
          </a:p>
          <a:p>
            <a:pPr marL="342900" indent="-342900">
              <a:lnSpc>
                <a:spcPct val="150000"/>
              </a:lnSpc>
              <a:buFont typeface="Wingdings" panose="05000000000000000000" pitchFamily="2" charset="2"/>
              <a:buChar char="§"/>
            </a:pPr>
            <a:r>
              <a:rPr lang="en-IN" sz="2000" cap="none" dirty="0">
                <a:solidFill>
                  <a:schemeClr val="tx1"/>
                </a:solidFill>
                <a:latin typeface="Times New Roman" panose="02020603050405020304" pitchFamily="18" charset="0"/>
                <a:cs typeface="Times New Roman" panose="02020603050405020304" pitchFamily="18" charset="0"/>
              </a:rPr>
              <a:t>Admin dashboard</a:t>
            </a:r>
          </a:p>
          <a:p>
            <a:pPr marL="342900" indent="-342900">
              <a:lnSpc>
                <a:spcPct val="150000"/>
              </a:lnSpc>
              <a:buFont typeface="Wingdings" panose="05000000000000000000" pitchFamily="2" charset="2"/>
              <a:buChar char="§"/>
            </a:pPr>
            <a:r>
              <a:rPr lang="en-IN" cap="none" dirty="0">
                <a:solidFill>
                  <a:schemeClr val="tx1"/>
                </a:solidFill>
                <a:latin typeface="Times New Roman" panose="02020603050405020304" pitchFamily="18" charset="0"/>
                <a:cs typeface="Times New Roman" panose="02020603050405020304" pitchFamily="18" charset="0"/>
              </a:rPr>
              <a:t>Admin Registration</a:t>
            </a:r>
            <a:endParaRPr lang="en-IN" sz="2000" cap="none" dirty="0">
              <a:solidFill>
                <a:schemeClr val="tx1"/>
              </a:solidFill>
              <a:latin typeface="Times New Roman" panose="02020603050405020304" pitchFamily="18" charset="0"/>
              <a:cs typeface="Times New Roman" panose="02020603050405020304" pitchFamily="18" charset="0"/>
            </a:endParaRPr>
          </a:p>
          <a:p>
            <a:pPr marL="342900" indent="-342900">
              <a:lnSpc>
                <a:spcPct val="150000"/>
              </a:lnSpc>
              <a:buFont typeface="Wingdings" panose="05000000000000000000" pitchFamily="2" charset="2"/>
              <a:buChar char="§"/>
            </a:pPr>
            <a:r>
              <a:rPr lang="en-IN" sz="2000" cap="none" dirty="0">
                <a:solidFill>
                  <a:schemeClr val="tx1"/>
                </a:solidFill>
                <a:latin typeface="Times New Roman" panose="02020603050405020304" pitchFamily="18" charset="0"/>
                <a:cs typeface="Times New Roman" panose="02020603050405020304" pitchFamily="18" charset="0"/>
              </a:rPr>
              <a:t>Admin login</a:t>
            </a:r>
          </a:p>
          <a:p>
            <a:pPr marL="342900" indent="-342900">
              <a:lnSpc>
                <a:spcPct val="150000"/>
              </a:lnSpc>
              <a:buFont typeface="Wingdings" panose="05000000000000000000" pitchFamily="2" charset="2"/>
              <a:buChar char="§"/>
            </a:pPr>
            <a:r>
              <a:rPr lang="en-IN" sz="2000" cap="none" dirty="0">
                <a:solidFill>
                  <a:schemeClr val="tx1"/>
                </a:solidFill>
                <a:latin typeface="Times New Roman" panose="02020603050405020304" pitchFamily="18" charset="0"/>
                <a:cs typeface="Times New Roman" panose="02020603050405020304" pitchFamily="18" charset="0"/>
              </a:rPr>
              <a:t>Reset Password</a:t>
            </a:r>
          </a:p>
          <a:p>
            <a:pPr marL="342900" indent="-342900">
              <a:lnSpc>
                <a:spcPct val="150000"/>
              </a:lnSpc>
              <a:buFont typeface="Wingdings" panose="05000000000000000000" pitchFamily="2" charset="2"/>
              <a:buChar char="§"/>
            </a:pPr>
            <a:r>
              <a:rPr lang="en-IN" cap="none">
                <a:solidFill>
                  <a:schemeClr val="tx1"/>
                </a:solidFill>
                <a:latin typeface="Times New Roman" panose="02020603050405020304" pitchFamily="18" charset="0"/>
                <a:cs typeface="Times New Roman" panose="02020603050405020304" pitchFamily="18" charset="0"/>
              </a:rPr>
              <a:t>Restore Medicines</a:t>
            </a:r>
            <a:endParaRPr lang="en-IN" cap="none" dirty="0">
              <a:solidFill>
                <a:schemeClr val="tx1"/>
              </a:solidFill>
              <a:latin typeface="Times New Roman" panose="02020603050405020304" pitchFamily="18" charset="0"/>
              <a:cs typeface="Times New Roman" panose="02020603050405020304" pitchFamily="18" charset="0"/>
            </a:endParaRPr>
          </a:p>
          <a:p>
            <a:pPr marL="342900" indent="-342900">
              <a:lnSpc>
                <a:spcPct val="150000"/>
              </a:lnSpc>
              <a:buFont typeface="Wingdings" panose="05000000000000000000" pitchFamily="2" charset="2"/>
              <a:buChar char="§"/>
            </a:pPr>
            <a:r>
              <a:rPr lang="en-IN" cap="none">
                <a:solidFill>
                  <a:schemeClr val="tx1"/>
                </a:solidFill>
                <a:latin typeface="Times New Roman" panose="02020603050405020304" pitchFamily="18" charset="0"/>
                <a:cs typeface="Times New Roman" panose="02020603050405020304" pitchFamily="18" charset="0"/>
              </a:rPr>
              <a:t>Update, delete or Modify User details</a:t>
            </a:r>
          </a:p>
          <a:p>
            <a:pPr marL="342900" indent="-342900">
              <a:lnSpc>
                <a:spcPct val="150000"/>
              </a:lnSpc>
              <a:buFont typeface="Wingdings" panose="05000000000000000000" pitchFamily="2" charset="2"/>
              <a:buChar char="§"/>
            </a:pPr>
            <a:r>
              <a:rPr lang="en-IN" sz="2000" cap="none">
                <a:solidFill>
                  <a:schemeClr val="tx1"/>
                </a:solidFill>
                <a:latin typeface="Times New Roman" panose="02020603050405020304" pitchFamily="18" charset="0"/>
                <a:cs typeface="Times New Roman" panose="02020603050405020304" pitchFamily="18" charset="0"/>
              </a:rPr>
              <a:t>Check Order Details.</a:t>
            </a:r>
            <a:endParaRPr lang="en-IN" sz="2000" cap="none" dirty="0">
              <a:solidFill>
                <a:schemeClr val="tx1"/>
              </a:solidFill>
              <a:latin typeface="Times New Roman" panose="02020603050405020304" pitchFamily="18" charset="0"/>
              <a:cs typeface="Times New Roman" panose="02020603050405020304" pitchFamily="18" charset="0"/>
            </a:endParaRPr>
          </a:p>
          <a:p>
            <a:r>
              <a:rPr lang="en-IN" cap="none" dirty="0"/>
              <a:t>	</a:t>
            </a:r>
            <a:r>
              <a:rPr lang="en-IN" dirty="0"/>
              <a:t>		</a:t>
            </a:r>
          </a:p>
        </p:txBody>
      </p:sp>
    </p:spTree>
    <p:extLst>
      <p:ext uri="{BB962C8B-B14F-4D97-AF65-F5344CB8AC3E}">
        <p14:creationId xmlns:p14="http://schemas.microsoft.com/office/powerpoint/2010/main" val="3323479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29B4E5-7F53-FB57-5505-98821C2B04E5}"/>
              </a:ext>
            </a:extLst>
          </p:cNvPr>
          <p:cNvSpPr>
            <a:spLocks noGrp="1"/>
          </p:cNvSpPr>
          <p:nvPr>
            <p:ph type="ctrTitle"/>
          </p:nvPr>
        </p:nvSpPr>
        <p:spPr>
          <a:xfrm>
            <a:off x="684212" y="685800"/>
            <a:ext cx="9346196" cy="788437"/>
          </a:xfrm>
        </p:spPr>
        <p:txBody>
          <a:bodyPr>
            <a:normAutofit/>
          </a:bodyPr>
          <a:lstStyle/>
          <a:p>
            <a:pPr algn="ctr"/>
            <a:r>
              <a:rPr lang="en-IN" sz="4000" b="1" dirty="0">
                <a:solidFill>
                  <a:srgbClr val="C00000"/>
                </a:solidFill>
                <a:latin typeface="Times New Roman" panose="02020603050405020304" pitchFamily="18" charset="0"/>
                <a:cs typeface="Times New Roman" panose="02020603050405020304" pitchFamily="18" charset="0"/>
              </a:rPr>
              <a:t>USER COMPONENTS</a:t>
            </a:r>
          </a:p>
        </p:txBody>
      </p:sp>
      <p:sp>
        <p:nvSpPr>
          <p:cNvPr id="3" name="Subtitle 2">
            <a:extLst>
              <a:ext uri="{FF2B5EF4-FFF2-40B4-BE49-F238E27FC236}">
                <a16:creationId xmlns:a16="http://schemas.microsoft.com/office/drawing/2014/main" id="{9A941A5D-D0DF-E9AC-E548-E552DED33BB8}"/>
              </a:ext>
            </a:extLst>
          </p:cNvPr>
          <p:cNvSpPr>
            <a:spLocks noGrp="1"/>
          </p:cNvSpPr>
          <p:nvPr>
            <p:ph type="subTitle" idx="1"/>
          </p:nvPr>
        </p:nvSpPr>
        <p:spPr>
          <a:xfrm>
            <a:off x="3039035" y="1474238"/>
            <a:ext cx="5423647" cy="5150680"/>
          </a:xfrm>
        </p:spPr>
        <p:txBody>
          <a:bodyPr>
            <a:normAutofit/>
          </a:bodyPr>
          <a:lstStyle/>
          <a:p>
            <a:pPr marL="342900" indent="-342900">
              <a:lnSpc>
                <a:spcPct val="150000"/>
              </a:lnSpc>
              <a:buFont typeface="Wingdings" panose="05000000000000000000" pitchFamily="2" charset="2"/>
              <a:buChar char="§"/>
            </a:pPr>
            <a:r>
              <a:rPr lang="en-US" sz="2000" cap="none" dirty="0">
                <a:solidFill>
                  <a:schemeClr val="tx1"/>
                </a:solidFill>
                <a:latin typeface="Times New Roman" panose="02020603050405020304" pitchFamily="18" charset="0"/>
                <a:cs typeface="Times New Roman" panose="02020603050405020304" pitchFamily="18" charset="0"/>
              </a:rPr>
              <a:t>User dashboard</a:t>
            </a:r>
          </a:p>
          <a:p>
            <a:pPr marL="342900" indent="-342900">
              <a:lnSpc>
                <a:spcPct val="150000"/>
              </a:lnSpc>
              <a:buFont typeface="Wingdings" panose="05000000000000000000" pitchFamily="2" charset="2"/>
              <a:buChar char="§"/>
            </a:pPr>
            <a:r>
              <a:rPr lang="en-US" sz="2000" cap="none" dirty="0">
                <a:solidFill>
                  <a:schemeClr val="tx1"/>
                </a:solidFill>
                <a:latin typeface="Times New Roman" panose="02020603050405020304" pitchFamily="18" charset="0"/>
                <a:cs typeface="Times New Roman" panose="02020603050405020304" pitchFamily="18" charset="0"/>
              </a:rPr>
              <a:t>User register</a:t>
            </a:r>
          </a:p>
          <a:p>
            <a:pPr marL="342900" indent="-342900">
              <a:lnSpc>
                <a:spcPct val="150000"/>
              </a:lnSpc>
              <a:buFont typeface="Wingdings" panose="05000000000000000000" pitchFamily="2" charset="2"/>
              <a:buChar char="§"/>
            </a:pPr>
            <a:r>
              <a:rPr lang="en-US" sz="2000" cap="none" dirty="0">
                <a:solidFill>
                  <a:schemeClr val="tx1"/>
                </a:solidFill>
                <a:latin typeface="Times New Roman" panose="02020603050405020304" pitchFamily="18" charset="0"/>
                <a:cs typeface="Times New Roman" panose="02020603050405020304" pitchFamily="18" charset="0"/>
              </a:rPr>
              <a:t>User login</a:t>
            </a:r>
          </a:p>
          <a:p>
            <a:pPr marL="342900" indent="-342900">
              <a:lnSpc>
                <a:spcPct val="150000"/>
              </a:lnSpc>
              <a:buFont typeface="Wingdings" panose="05000000000000000000" pitchFamily="2" charset="2"/>
              <a:buChar char="§"/>
            </a:pPr>
            <a:r>
              <a:rPr lang="en-IN" cap="none" dirty="0">
                <a:solidFill>
                  <a:schemeClr val="tx1"/>
                </a:solidFill>
                <a:latin typeface="Times New Roman" panose="02020603050405020304" pitchFamily="18" charset="0"/>
                <a:cs typeface="Times New Roman" panose="02020603050405020304" pitchFamily="18" charset="0"/>
              </a:rPr>
              <a:t>Reset Password</a:t>
            </a:r>
            <a:endParaRPr lang="en-US" sz="2000" cap="none" dirty="0">
              <a:solidFill>
                <a:schemeClr val="tx1"/>
              </a:solidFill>
              <a:latin typeface="Times New Roman" panose="02020603050405020304" pitchFamily="18" charset="0"/>
              <a:cs typeface="Times New Roman" panose="02020603050405020304" pitchFamily="18" charset="0"/>
            </a:endParaRPr>
          </a:p>
          <a:p>
            <a:pPr marL="342900" indent="-342900">
              <a:lnSpc>
                <a:spcPct val="150000"/>
              </a:lnSpc>
              <a:buFont typeface="Wingdings" panose="05000000000000000000" pitchFamily="2" charset="2"/>
              <a:buChar char="§"/>
            </a:pPr>
            <a:r>
              <a:rPr lang="en-US" sz="2000" cap="none" dirty="0">
                <a:solidFill>
                  <a:schemeClr val="tx1"/>
                </a:solidFill>
                <a:latin typeface="Times New Roman" panose="02020603050405020304" pitchFamily="18" charset="0"/>
                <a:cs typeface="Times New Roman" panose="02020603050405020304" pitchFamily="18" charset="0"/>
              </a:rPr>
              <a:t>User profile</a:t>
            </a:r>
          </a:p>
          <a:p>
            <a:pPr marL="342900" indent="-342900">
              <a:lnSpc>
                <a:spcPct val="150000"/>
              </a:lnSpc>
              <a:buFont typeface="Wingdings" panose="05000000000000000000" pitchFamily="2" charset="2"/>
              <a:buChar char="§"/>
            </a:pPr>
            <a:r>
              <a:rPr lang="en-US" cap="none">
                <a:solidFill>
                  <a:schemeClr val="tx1"/>
                </a:solidFill>
                <a:latin typeface="Times New Roman" panose="02020603050405020304" pitchFamily="18" charset="0"/>
                <a:cs typeface="Times New Roman" panose="02020603050405020304" pitchFamily="18" charset="0"/>
              </a:rPr>
              <a:t>Search Medicines and Adding to Cart</a:t>
            </a:r>
          </a:p>
          <a:p>
            <a:pPr marL="342900" indent="-342900">
              <a:lnSpc>
                <a:spcPct val="150000"/>
              </a:lnSpc>
              <a:buFont typeface="Wingdings" panose="05000000000000000000" pitchFamily="2" charset="2"/>
              <a:buChar char="§"/>
            </a:pPr>
            <a:r>
              <a:rPr lang="en-US" cap="none">
                <a:solidFill>
                  <a:schemeClr val="tx1"/>
                </a:solidFill>
                <a:latin typeface="Times New Roman" panose="02020603050405020304" pitchFamily="18" charset="0"/>
                <a:cs typeface="Times New Roman" panose="02020603050405020304" pitchFamily="18" charset="0"/>
              </a:rPr>
              <a:t>Place order, Cancel order </a:t>
            </a:r>
          </a:p>
          <a:p>
            <a:pPr marL="342900" indent="-342900">
              <a:lnSpc>
                <a:spcPct val="150000"/>
              </a:lnSpc>
              <a:buFont typeface="Wingdings" panose="05000000000000000000" pitchFamily="2" charset="2"/>
              <a:buChar char="§"/>
            </a:pPr>
            <a:r>
              <a:rPr lang="en-US" cap="none">
                <a:solidFill>
                  <a:schemeClr val="tx1"/>
                </a:solidFill>
                <a:latin typeface="Times New Roman" panose="02020603050405020304" pitchFamily="18" charset="0"/>
                <a:cs typeface="Times New Roman" panose="02020603050405020304" pitchFamily="18" charset="0"/>
              </a:rPr>
              <a:t>Download the Report.</a:t>
            </a:r>
          </a:p>
          <a:p>
            <a:pPr marL="342900" indent="-342900">
              <a:lnSpc>
                <a:spcPct val="150000"/>
              </a:lnSpc>
              <a:buFont typeface="Wingdings" panose="05000000000000000000" pitchFamily="2" charset="2"/>
              <a:buChar char="§"/>
            </a:pPr>
            <a:endParaRPr lang="en-US" sz="2000" cap="none" dirty="0">
              <a:solidFill>
                <a:schemeClr val="tx1"/>
              </a:solidFill>
              <a:latin typeface="Times New Roman" panose="02020603050405020304" pitchFamily="18" charset="0"/>
              <a:cs typeface="Times New Roman" panose="02020603050405020304" pitchFamily="18" charset="0"/>
            </a:endParaRPr>
          </a:p>
          <a:p>
            <a:pPr marL="342900" indent="-342900">
              <a:lnSpc>
                <a:spcPct val="150000"/>
              </a:lnSpc>
              <a:buFont typeface="Wingdings" panose="05000000000000000000" pitchFamily="2" charset="2"/>
              <a:buChar char="§"/>
            </a:pPr>
            <a:endParaRPr lang="en-US" sz="2000" cap="none" dirty="0">
              <a:solidFill>
                <a:schemeClr val="tx1"/>
              </a:solidFill>
              <a:latin typeface="Times New Roman" panose="02020603050405020304" pitchFamily="18" charset="0"/>
              <a:cs typeface="Times New Roman" panose="02020603050405020304" pitchFamily="18" charset="0"/>
            </a:endParaRPr>
          </a:p>
          <a:p>
            <a:pPr>
              <a:lnSpc>
                <a:spcPct val="150000"/>
              </a:lnSpc>
            </a:pPr>
            <a:endParaRPr lang="en-IN" sz="2000" cap="none"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36561162"/>
      </p:ext>
    </p:extLst>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docProps/app.xml><?xml version="1.0" encoding="utf-8"?>
<Properties xmlns="http://schemas.openxmlformats.org/officeDocument/2006/extended-properties" xmlns:vt="http://schemas.openxmlformats.org/officeDocument/2006/docPropsVTypes">
  <Template>Wisp</Template>
  <TotalTime>3169</TotalTime>
  <Words>948</Words>
  <Application>Microsoft Office PowerPoint</Application>
  <PresentationFormat>Widescreen</PresentationFormat>
  <Paragraphs>148</Paragraphs>
  <Slides>38</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38</vt:i4>
      </vt:variant>
    </vt:vector>
  </HeadingPairs>
  <TitlesOfParts>
    <vt:vector size="44" baseType="lpstr">
      <vt:lpstr>Arial</vt:lpstr>
      <vt:lpstr>Century Gothic</vt:lpstr>
      <vt:lpstr>Times New Roman</vt:lpstr>
      <vt:lpstr>Wingdings</vt:lpstr>
      <vt:lpstr>Wingdings 3</vt:lpstr>
      <vt:lpstr>Wisp</vt:lpstr>
      <vt:lpstr>REAL LIFE LAB (RLL) PROJECT</vt:lpstr>
      <vt:lpstr>CONTENTS</vt:lpstr>
      <vt:lpstr>MODULES</vt:lpstr>
      <vt:lpstr>OBJECTIVES</vt:lpstr>
      <vt:lpstr>INTRODUCTION</vt:lpstr>
      <vt:lpstr>Database: MySql Workbench Back-end: Spring Boot Suite Tool Front-End: Angular With VS-Code Testing: Postman Tool, Selenium Test Ng</vt:lpstr>
      <vt:lpstr>PowerPoint Presentation</vt:lpstr>
      <vt:lpstr>ADMIN COMPONENTS</vt:lpstr>
      <vt:lpstr>USER COMPONENTS</vt:lpstr>
      <vt:lpstr>At welcome page we can access sign in and sign up Pages.  </vt:lpstr>
      <vt:lpstr>SIGN UP</vt:lpstr>
      <vt:lpstr>SIGN IN(Admin and user)</vt:lpstr>
      <vt:lpstr>RESET PASSWORD</vt:lpstr>
      <vt:lpstr>NAVIGATION PAGE</vt:lpstr>
      <vt:lpstr>PowerPoint Presentation</vt:lpstr>
      <vt:lpstr> </vt:lpstr>
      <vt:lpstr>   In this page admin can see all users added details and can able to add, update, and delete the user information, by leaving the username and password unaltered.</vt:lpstr>
      <vt:lpstr>DATABASE SCHEMA</vt:lpstr>
      <vt:lpstr>Medicines details                                        Order details</vt:lpstr>
      <vt:lpstr>PowerPoint Presentation</vt:lpstr>
      <vt:lpstr>ORDER VIEW BY ADMIN</vt:lpstr>
      <vt:lpstr>PowerPoint Presentation</vt:lpstr>
      <vt:lpstr>USER/ADMIN REVIEW</vt:lpstr>
      <vt:lpstr>PowerPoint Presentation</vt:lpstr>
      <vt:lpstr>ADMIN/USER QUERY</vt:lpstr>
      <vt:lpstr>PowerPoint Presentation</vt:lpstr>
      <vt:lpstr>POSTMAN TESTING REPORTS</vt:lpstr>
      <vt:lpstr>PowerPoint Presentation</vt:lpstr>
      <vt:lpstr>PowerPoint Presentation</vt:lpstr>
      <vt:lpstr>PowerPoint Presentation</vt:lpstr>
      <vt:lpstr>PowerPoint Presentation</vt:lpstr>
      <vt:lpstr>TESTING REPORTS</vt:lpstr>
      <vt:lpstr>       ADMIN TEST EMAILABLE REPORT</vt:lpstr>
      <vt:lpstr>ADMIN TEST INDEX</vt:lpstr>
      <vt:lpstr>USER EMAILABLE TEST REPORT</vt:lpstr>
      <vt:lpstr>USER TEST INDEX</vt:lpstr>
      <vt:lpstr>CONCLUSION</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REAL LIFE LAB (RLL) PROJECT</dc:title>
  <dc:creator>Gokul S</dc:creator>
  <cp:lastModifiedBy>M- Meghana  D -4.2M</cp:lastModifiedBy>
  <cp:revision>140</cp:revision>
  <dcterms:created xsi:type="dcterms:W3CDTF">2024-02-26T09:57:43Z</dcterms:created>
  <dcterms:modified xsi:type="dcterms:W3CDTF">2024-03-27T14:00:23Z</dcterms:modified>
</cp:coreProperties>
</file>